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5" r:id="rId4"/>
    <p:sldId id="288" r:id="rId5"/>
    <p:sldId id="298" r:id="rId6"/>
    <p:sldId id="302" r:id="rId7"/>
    <p:sldId id="303" r:id="rId8"/>
    <p:sldId id="305" r:id="rId9"/>
    <p:sldId id="304" r:id="rId10"/>
    <p:sldId id="284" r:id="rId11"/>
    <p:sldId id="285" r:id="rId12"/>
    <p:sldId id="290" r:id="rId13"/>
    <p:sldId id="292" r:id="rId14"/>
    <p:sldId id="294" r:id="rId15"/>
    <p:sldId id="295" r:id="rId16"/>
    <p:sldId id="297" r:id="rId17"/>
    <p:sldId id="279" r:id="rId18"/>
    <p:sldId id="28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5AD33-54EE-42FF-8F0B-92ADB2AFF8CC}" v="572" dt="2023-08-17T11:38:57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유민[ 학부재학 / 기계공학부 ]" userId="268f079c-7745-4122-85b6-3d626a5a47af" providerId="ADAL" clId="{34C6D475-A1E6-45EE-B5BF-94A5DD132B3E}"/>
    <pc:docChg chg="undo redo custSel addSld delSld modSld sldOrd">
      <pc:chgData name="최유민[ 학부재학 / 기계공학부 ]" userId="268f079c-7745-4122-85b6-3d626a5a47af" providerId="ADAL" clId="{34C6D475-A1E6-45EE-B5BF-94A5DD132B3E}" dt="2023-08-13T13:03:55.333" v="9119" actId="20577"/>
      <pc:docMkLst>
        <pc:docMk/>
      </pc:docMkLst>
      <pc:sldChg chg="del">
        <pc:chgData name="최유민[ 학부재학 / 기계공학부 ]" userId="268f079c-7745-4122-85b6-3d626a5a47af" providerId="ADAL" clId="{34C6D475-A1E6-45EE-B5BF-94A5DD132B3E}" dt="2023-08-10T05:27:00.471" v="7387" actId="47"/>
        <pc:sldMkLst>
          <pc:docMk/>
          <pc:sldMk cId="3147624306" sldId="258"/>
        </pc:sldMkLst>
      </pc:sldChg>
      <pc:sldChg chg="modSp mod">
        <pc:chgData name="최유민[ 학부재학 / 기계공학부 ]" userId="268f079c-7745-4122-85b6-3d626a5a47af" providerId="ADAL" clId="{34C6D475-A1E6-45EE-B5BF-94A5DD132B3E}" dt="2023-08-13T13:03:55.333" v="9119" actId="20577"/>
        <pc:sldMkLst>
          <pc:docMk/>
          <pc:sldMk cId="145367385" sldId="259"/>
        </pc:sldMkLst>
        <pc:spChg chg="mod">
          <ac:chgData name="최유민[ 학부재학 / 기계공학부 ]" userId="268f079c-7745-4122-85b6-3d626a5a47af" providerId="ADAL" clId="{34C6D475-A1E6-45EE-B5BF-94A5DD132B3E}" dt="2023-08-13T13:03:55.333" v="9119" actId="20577"/>
          <ac:spMkLst>
            <pc:docMk/>
            <pc:sldMk cId="145367385" sldId="259"/>
            <ac:spMk id="2" creationId="{868CDC3B-FDDC-775D-E46E-7F3327DEAA0F}"/>
          </ac:spMkLst>
        </pc:spChg>
      </pc:sldChg>
      <pc:sldChg chg="addSp delSp modSp mod">
        <pc:chgData name="최유민[ 학부재학 / 기계공학부 ]" userId="268f079c-7745-4122-85b6-3d626a5a47af" providerId="ADAL" clId="{34C6D475-A1E6-45EE-B5BF-94A5DD132B3E}" dt="2023-08-10T08:14:30.099" v="7979" actId="478"/>
        <pc:sldMkLst>
          <pc:docMk/>
          <pc:sldMk cId="2062422064" sldId="265"/>
        </pc:sldMkLst>
        <pc:spChg chg="mod">
          <ac:chgData name="최유민[ 학부재학 / 기계공학부 ]" userId="268f079c-7745-4122-85b6-3d626a5a47af" providerId="ADAL" clId="{34C6D475-A1E6-45EE-B5BF-94A5DD132B3E}" dt="2023-08-10T05:29:38.323" v="7416" actId="20577"/>
          <ac:spMkLst>
            <pc:docMk/>
            <pc:sldMk cId="2062422064" sldId="265"/>
            <ac:spMk id="2" creationId="{A3753C56-0E30-8D34-676E-BC3661C5FF4A}"/>
          </ac:spMkLst>
        </pc:spChg>
        <pc:spChg chg="del mod">
          <ac:chgData name="최유민[ 학부재학 / 기계공학부 ]" userId="268f079c-7745-4122-85b6-3d626a5a47af" providerId="ADAL" clId="{34C6D475-A1E6-45EE-B5BF-94A5DD132B3E}" dt="2023-08-10T05:29:59.405" v="7419"/>
          <ac:spMkLst>
            <pc:docMk/>
            <pc:sldMk cId="2062422064" sldId="265"/>
            <ac:spMk id="3" creationId="{C5F0F361-A4AE-B73E-9E4C-C130D5906CD4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5:44:56.001" v="7863" actId="20577"/>
          <ac:spMkLst>
            <pc:docMk/>
            <pc:sldMk cId="2062422064" sldId="265"/>
            <ac:spMk id="6" creationId="{34AE6051-8651-8FC4-45E4-8A895C3931AC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8:14:30.099" v="7979" actId="478"/>
          <ac:spMkLst>
            <pc:docMk/>
            <pc:sldMk cId="2062422064" sldId="265"/>
            <ac:spMk id="9" creationId="{D84FF8ED-665E-DCA2-3EB1-E80FD173160E}"/>
          </ac:spMkLst>
        </pc:spChg>
        <pc:picChg chg="add mod">
          <ac:chgData name="최유민[ 학부재학 / 기계공학부 ]" userId="268f079c-7745-4122-85b6-3d626a5a47af" providerId="ADAL" clId="{34C6D475-A1E6-45EE-B5BF-94A5DD132B3E}" dt="2023-08-10T08:12:07.800" v="7945" actId="1076"/>
          <ac:picMkLst>
            <pc:docMk/>
            <pc:sldMk cId="2062422064" sldId="265"/>
            <ac:picMk id="5" creationId="{3CCA91A4-87E6-33B4-691E-46A20F714AD1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8:12:01.627" v="7942" actId="1076"/>
          <ac:picMkLst>
            <pc:docMk/>
            <pc:sldMk cId="2062422064" sldId="265"/>
            <ac:picMk id="8" creationId="{62EF7879-8FFB-6684-81A8-80DBE25163AA}"/>
          </ac:picMkLst>
        </pc:picChg>
      </pc:sldChg>
      <pc:sldChg chg="addSp delSp modSp mod">
        <pc:chgData name="최유민[ 학부재학 / 기계공학부 ]" userId="268f079c-7745-4122-85b6-3d626a5a47af" providerId="ADAL" clId="{34C6D475-A1E6-45EE-B5BF-94A5DD132B3E}" dt="2023-08-10T08:16:33.777" v="7990" actId="20577"/>
        <pc:sldMkLst>
          <pc:docMk/>
          <pc:sldMk cId="2306702478" sldId="270"/>
        </pc:sldMkLst>
        <pc:spChg chg="mod">
          <ac:chgData name="최유민[ 학부재학 / 기계공학부 ]" userId="268f079c-7745-4122-85b6-3d626a5a47af" providerId="ADAL" clId="{34C6D475-A1E6-45EE-B5BF-94A5DD132B3E}" dt="2023-08-10T08:16:33.777" v="7990" actId="20577"/>
          <ac:spMkLst>
            <pc:docMk/>
            <pc:sldMk cId="2306702478" sldId="270"/>
            <ac:spMk id="3" creationId="{C5F0F361-A4AE-B73E-9E4C-C130D5906CD4}"/>
          </ac:spMkLst>
        </pc:spChg>
        <pc:picChg chg="add mod">
          <ac:chgData name="최유민[ 학부재학 / 기계공학부 ]" userId="268f079c-7745-4122-85b6-3d626a5a47af" providerId="ADAL" clId="{34C6D475-A1E6-45EE-B5BF-94A5DD132B3E}" dt="2023-08-10T06:13:22.383" v="7887" actId="1076"/>
          <ac:picMkLst>
            <pc:docMk/>
            <pc:sldMk cId="2306702478" sldId="270"/>
            <ac:picMk id="5" creationId="{D8A58E19-B3E5-1E1F-10A8-C38CA0B0BDE9}"/>
          </ac:picMkLst>
        </pc:picChg>
        <pc:picChg chg="del ord">
          <ac:chgData name="최유민[ 학부재학 / 기계공학부 ]" userId="268f079c-7745-4122-85b6-3d626a5a47af" providerId="ADAL" clId="{34C6D475-A1E6-45EE-B5BF-94A5DD132B3E}" dt="2023-08-10T05:30:01.880" v="7420" actId="21"/>
          <ac:picMkLst>
            <pc:docMk/>
            <pc:sldMk cId="2306702478" sldId="270"/>
            <ac:picMk id="6" creationId="{7D1C58F3-6492-9E35-66A8-5E43490EAEF2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8:32:36.025" v="7993" actId="404"/>
        <pc:sldMkLst>
          <pc:docMk/>
          <pc:sldMk cId="2988613323" sldId="271"/>
        </pc:sldMkLst>
        <pc:spChg chg="mod">
          <ac:chgData name="최유민[ 학부재학 / 기계공학부 ]" userId="268f079c-7745-4122-85b6-3d626a5a47af" providerId="ADAL" clId="{34C6D475-A1E6-45EE-B5BF-94A5DD132B3E}" dt="2023-08-09T15:37:52.729" v="79" actId="20577"/>
          <ac:spMkLst>
            <pc:docMk/>
            <pc:sldMk cId="2988613323" sldId="271"/>
            <ac:spMk id="2" creationId="{A3753C56-0E30-8D34-676E-BC3661C5FF4A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8:32:36.025" v="7993" actId="404"/>
          <ac:spMkLst>
            <pc:docMk/>
            <pc:sldMk cId="2988613323" sldId="271"/>
            <ac:spMk id="3" creationId="{C5F0F361-A4AE-B73E-9E4C-C130D5906CD4}"/>
          </ac:spMkLst>
        </pc:spChg>
        <pc:picChg chg="del">
          <ac:chgData name="최유민[ 학부재학 / 기계공학부 ]" userId="268f079c-7745-4122-85b6-3d626a5a47af" providerId="ADAL" clId="{34C6D475-A1E6-45EE-B5BF-94A5DD132B3E}" dt="2023-08-09T15:53:11.073" v="343" actId="478"/>
          <ac:picMkLst>
            <pc:docMk/>
            <pc:sldMk cId="2988613323" sldId="271"/>
            <ac:picMk id="6" creationId="{7D1C58F3-6492-9E35-66A8-5E43490EAEF2}"/>
          </ac:picMkLst>
        </pc:picChg>
        <pc:picChg chg="add mod modCrop">
          <ac:chgData name="최유민[ 학부재학 / 기계공학부 ]" userId="268f079c-7745-4122-85b6-3d626a5a47af" providerId="ADAL" clId="{34C6D475-A1E6-45EE-B5BF-94A5DD132B3E}" dt="2023-08-10T06:13:40.142" v="7891" actId="1076"/>
          <ac:picMkLst>
            <pc:docMk/>
            <pc:sldMk cId="2988613323" sldId="271"/>
            <ac:picMk id="7" creationId="{8C9C6366-FE10-2679-A5B1-65B897364729}"/>
          </ac:picMkLst>
        </pc:picChg>
        <pc:picChg chg="add del mod">
          <ac:chgData name="최유민[ 학부재학 / 기계공학부 ]" userId="268f079c-7745-4122-85b6-3d626a5a47af" providerId="ADAL" clId="{34C6D475-A1E6-45EE-B5BF-94A5DD132B3E}" dt="2023-08-10T01:45:56.449" v="3663" actId="478"/>
          <ac:picMkLst>
            <pc:docMk/>
            <pc:sldMk cId="2988613323" sldId="271"/>
            <ac:picMk id="1026" creationId="{083E4917-C855-6029-CAAC-984FE4DAB7F1}"/>
          </ac:picMkLst>
        </pc:picChg>
        <pc:picChg chg="add del mod">
          <ac:chgData name="최유민[ 학부재학 / 기계공학부 ]" userId="268f079c-7745-4122-85b6-3d626a5a47af" providerId="ADAL" clId="{34C6D475-A1E6-45EE-B5BF-94A5DD132B3E}" dt="2023-08-10T05:31:50.445" v="7423" actId="478"/>
          <ac:picMkLst>
            <pc:docMk/>
            <pc:sldMk cId="2988613323" sldId="271"/>
            <ac:picMk id="1028" creationId="{9A9DA5A6-E760-04E7-D369-E9CD88A0EED0}"/>
          </ac:picMkLst>
        </pc:picChg>
      </pc:sldChg>
      <pc:sldChg chg="modSp add del mod ord">
        <pc:chgData name="최유민[ 학부재학 / 기계공학부 ]" userId="268f079c-7745-4122-85b6-3d626a5a47af" providerId="ADAL" clId="{34C6D475-A1E6-45EE-B5BF-94A5DD132B3E}" dt="2023-08-10T06:05:15.428" v="7867" actId="47"/>
        <pc:sldMkLst>
          <pc:docMk/>
          <pc:sldMk cId="909700891" sldId="272"/>
        </pc:sldMkLst>
        <pc:spChg chg="mod">
          <ac:chgData name="최유민[ 학부재학 / 기계공학부 ]" userId="268f079c-7745-4122-85b6-3d626a5a47af" providerId="ADAL" clId="{34C6D475-A1E6-45EE-B5BF-94A5DD132B3E}" dt="2023-08-09T15:46:37.572" v="275" actId="20577"/>
          <ac:spMkLst>
            <pc:docMk/>
            <pc:sldMk cId="909700891" sldId="272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10T01:44:09.744" v="3597" actId="21"/>
          <ac:spMkLst>
            <pc:docMk/>
            <pc:sldMk cId="909700891" sldId="272"/>
            <ac:spMk id="3" creationId="{C5F0F361-A4AE-B73E-9E4C-C130D5906CD4}"/>
          </ac:spMkLst>
        </pc:spChg>
      </pc:sldChg>
      <pc:sldChg chg="addSp delSp modSp add mod">
        <pc:chgData name="최유민[ 학부재학 / 기계공학부 ]" userId="268f079c-7745-4122-85b6-3d626a5a47af" providerId="ADAL" clId="{34C6D475-A1E6-45EE-B5BF-94A5DD132B3E}" dt="2023-08-10T08:59:55.195" v="8617" actId="403"/>
        <pc:sldMkLst>
          <pc:docMk/>
          <pc:sldMk cId="849226548" sldId="273"/>
        </pc:sldMkLst>
        <pc:spChg chg="mod">
          <ac:chgData name="최유민[ 학부재학 / 기계공학부 ]" userId="268f079c-7745-4122-85b6-3d626a5a47af" providerId="ADAL" clId="{34C6D475-A1E6-45EE-B5BF-94A5DD132B3E}" dt="2023-08-09T16:00:25.008" v="393" actId="20577"/>
          <ac:spMkLst>
            <pc:docMk/>
            <pc:sldMk cId="849226548" sldId="273"/>
            <ac:spMk id="2" creationId="{A3753C56-0E30-8D34-676E-BC3661C5FF4A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8:59:55.195" v="8617" actId="403"/>
          <ac:spMkLst>
            <pc:docMk/>
            <pc:sldMk cId="849226548" sldId="273"/>
            <ac:spMk id="3" creationId="{C5F0F361-A4AE-B73E-9E4C-C130D5906CD4}"/>
          </ac:spMkLst>
        </pc:spChg>
        <pc:spChg chg="add del">
          <ac:chgData name="최유민[ 학부재학 / 기계공학부 ]" userId="268f079c-7745-4122-85b6-3d626a5a47af" providerId="ADAL" clId="{34C6D475-A1E6-45EE-B5BF-94A5DD132B3E}" dt="2023-08-10T03:18:08.353" v="6073" actId="22"/>
          <ac:spMkLst>
            <pc:docMk/>
            <pc:sldMk cId="849226548" sldId="273"/>
            <ac:spMk id="8" creationId="{A76530DE-03CF-2405-03B3-586E24413480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8:44:22.270" v="8045"/>
          <ac:spMkLst>
            <pc:docMk/>
            <pc:sldMk cId="849226548" sldId="273"/>
            <ac:spMk id="10" creationId="{B8F9F8F3-5603-710A-5133-E4AA93ACB011}"/>
          </ac:spMkLst>
        </pc:spChg>
        <pc:spChg chg="mod">
          <ac:chgData name="최유민[ 학부재학 / 기계공학부 ]" userId="268f079c-7745-4122-85b6-3d626a5a47af" providerId="ADAL" clId="{34C6D475-A1E6-45EE-B5BF-94A5DD132B3E}" dt="2023-08-09T16:00:12.098" v="357" actId="20577"/>
          <ac:spMkLst>
            <pc:docMk/>
            <pc:sldMk cId="849226548" sldId="273"/>
            <ac:spMk id="13" creationId="{7A2EE8AE-E1FE-40CD-A8E5-4527AAE6F6AD}"/>
          </ac:spMkLst>
        </pc:spChg>
        <pc:spChg chg="mod">
          <ac:chgData name="최유민[ 학부재학 / 기계공학부 ]" userId="268f079c-7745-4122-85b6-3d626a5a47af" providerId="ADAL" clId="{34C6D475-A1E6-45EE-B5BF-94A5DD132B3E}" dt="2023-08-09T16:01:30.779" v="447" actId="20577"/>
          <ac:spMkLst>
            <pc:docMk/>
            <pc:sldMk cId="849226548" sldId="273"/>
            <ac:spMk id="14" creationId="{FC505FBF-B1D2-449A-9CDC-71B0DC6EB2CD}"/>
          </ac:spMkLst>
        </pc:spChg>
        <pc:graphicFrameChg chg="add del">
          <ac:chgData name="최유민[ 학부재학 / 기계공학부 ]" userId="268f079c-7745-4122-85b6-3d626a5a47af" providerId="ADAL" clId="{34C6D475-A1E6-45EE-B5BF-94A5DD132B3E}" dt="2023-08-10T03:15:38.928" v="6038" actId="26606"/>
          <ac:graphicFrameMkLst>
            <pc:docMk/>
            <pc:sldMk cId="849226548" sldId="273"/>
            <ac:graphicFrameMk id="100" creationId="{3852160B-9A6E-F9AD-F855-579D36B4E20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0.346" v="6040" actId="26606"/>
          <ac:graphicFrameMkLst>
            <pc:docMk/>
            <pc:sldMk cId="849226548" sldId="273"/>
            <ac:graphicFrameMk id="102" creationId="{B27B59EC-9D71-1414-6866-2C8998CCF00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2.189" v="6042" actId="26606"/>
          <ac:graphicFrameMkLst>
            <pc:docMk/>
            <pc:sldMk cId="849226548" sldId="273"/>
            <ac:graphicFrameMk id="104" creationId="{3852160B-9A6E-F9AD-F855-579D36B4E20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2.831" v="6044" actId="26606"/>
          <ac:graphicFrameMkLst>
            <pc:docMk/>
            <pc:sldMk cId="849226548" sldId="273"/>
            <ac:graphicFrameMk id="106" creationId="{CFC87020-EE02-89DE-44D1-CD3F13D3F8A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3.390" v="6046" actId="26606"/>
          <ac:graphicFrameMkLst>
            <pc:docMk/>
            <pc:sldMk cId="849226548" sldId="273"/>
            <ac:graphicFrameMk id="108" creationId="{A1AB14E6-0B8B-34B7-C1F8-C75003580F4C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5.940" v="6048" actId="26606"/>
          <ac:graphicFrameMkLst>
            <pc:docMk/>
            <pc:sldMk cId="849226548" sldId="273"/>
            <ac:graphicFrameMk id="110" creationId="{3852160B-9A6E-F9AD-F855-579D36B4E20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6.729" v="6050" actId="26606"/>
          <ac:graphicFrameMkLst>
            <pc:docMk/>
            <pc:sldMk cId="849226548" sldId="273"/>
            <ac:graphicFrameMk id="112" creationId="{B27B59EC-9D71-1414-6866-2C8998CCF00B}"/>
          </ac:graphicFrameMkLst>
        </pc:graphicFrameChg>
        <pc:graphicFrameChg chg="add del">
          <ac:chgData name="최유민[ 학부재학 / 기계공학부 ]" userId="268f079c-7745-4122-85b6-3d626a5a47af" providerId="ADAL" clId="{34C6D475-A1E6-45EE-B5BF-94A5DD132B3E}" dt="2023-08-10T03:15:47.892" v="6052" actId="26606"/>
          <ac:graphicFrameMkLst>
            <pc:docMk/>
            <pc:sldMk cId="849226548" sldId="273"/>
            <ac:graphicFrameMk id="114" creationId="{3852160B-9A6E-F9AD-F855-579D36B4E20B}"/>
          </ac:graphicFrameMkLst>
        </pc:graphicFrameChg>
        <pc:picChg chg="add mod">
          <ac:chgData name="최유민[ 학부재학 / 기계공학부 ]" userId="268f079c-7745-4122-85b6-3d626a5a47af" providerId="ADAL" clId="{34C6D475-A1E6-45EE-B5BF-94A5DD132B3E}" dt="2023-08-10T03:15:56.231" v="6055" actId="1076"/>
          <ac:picMkLst>
            <pc:docMk/>
            <pc:sldMk cId="849226548" sldId="273"/>
            <ac:picMk id="6" creationId="{521153A9-8CCD-1209-D123-6380C3617207}"/>
          </ac:picMkLst>
        </pc:picChg>
        <pc:picChg chg="del">
          <ac:chgData name="최유민[ 학부재학 / 기계공학부 ]" userId="268f079c-7745-4122-85b6-3d626a5a47af" providerId="ADAL" clId="{34C6D475-A1E6-45EE-B5BF-94A5DD132B3E}" dt="2023-08-09T16:00:13.719" v="358" actId="478"/>
          <ac:picMkLst>
            <pc:docMk/>
            <pc:sldMk cId="849226548" sldId="273"/>
            <ac:picMk id="6" creationId="{7D1C58F3-6492-9E35-66A8-5E43490EAEF2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9:40:50.344" v="8973" actId="1076"/>
        <pc:sldMkLst>
          <pc:docMk/>
          <pc:sldMk cId="2237595376" sldId="274"/>
        </pc:sldMkLst>
        <pc:spChg chg="mod">
          <ac:chgData name="최유민[ 학부재학 / 기계공학부 ]" userId="268f079c-7745-4122-85b6-3d626a5a47af" providerId="ADAL" clId="{34C6D475-A1E6-45EE-B5BF-94A5DD132B3E}" dt="2023-08-10T09:40:46.812" v="8972" actId="20577"/>
          <ac:spMkLst>
            <pc:docMk/>
            <pc:sldMk cId="2237595376" sldId="274"/>
            <ac:spMk id="3" creationId="{C5F0F361-A4AE-B73E-9E4C-C130D5906CD4}"/>
          </ac:spMkLst>
        </pc:spChg>
        <pc:picChg chg="add mod modCrop">
          <ac:chgData name="최유민[ 학부재학 / 기계공학부 ]" userId="268f079c-7745-4122-85b6-3d626a5a47af" providerId="ADAL" clId="{34C6D475-A1E6-45EE-B5BF-94A5DD132B3E}" dt="2023-08-10T08:56:05.292" v="8603" actId="1076"/>
          <ac:picMkLst>
            <pc:docMk/>
            <pc:sldMk cId="2237595376" sldId="274"/>
            <ac:picMk id="5" creationId="{FF4F5AA4-8310-1CC9-9DFE-5CCF2372B6E6}"/>
          </ac:picMkLst>
        </pc:picChg>
        <pc:picChg chg="del">
          <ac:chgData name="최유민[ 학부재학 / 기계공학부 ]" userId="268f079c-7745-4122-85b6-3d626a5a47af" providerId="ADAL" clId="{34C6D475-A1E6-45EE-B5BF-94A5DD132B3E}" dt="2023-08-10T04:31:02.951" v="6280" actId="478"/>
          <ac:picMkLst>
            <pc:docMk/>
            <pc:sldMk cId="2237595376" sldId="274"/>
            <ac:picMk id="6" creationId="{7D1C58F3-6492-9E35-66A8-5E43490EAEF2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9:40:50.344" v="8973" actId="1076"/>
          <ac:picMkLst>
            <pc:docMk/>
            <pc:sldMk cId="2237595376" sldId="274"/>
            <ac:picMk id="8" creationId="{846FF29E-DC78-0D37-6D08-573FCB9A28CF}"/>
          </ac:picMkLst>
        </pc:picChg>
      </pc:sldChg>
      <pc:sldChg chg="addSp delSp modSp add del mod">
        <pc:chgData name="최유민[ 학부재학 / 기계공학부 ]" userId="268f079c-7745-4122-85b6-3d626a5a47af" providerId="ADAL" clId="{34C6D475-A1E6-45EE-B5BF-94A5DD132B3E}" dt="2023-08-10T03:21:42.108" v="6083" actId="47"/>
        <pc:sldMkLst>
          <pc:docMk/>
          <pc:sldMk cId="1672622550" sldId="275"/>
        </pc:sldMkLst>
        <pc:spChg chg="mod">
          <ac:chgData name="최유민[ 학부재학 / 기계공학부 ]" userId="268f079c-7745-4122-85b6-3d626a5a47af" providerId="ADAL" clId="{34C6D475-A1E6-45EE-B5BF-94A5DD132B3E}" dt="2023-08-09T16:01:18.982" v="445" actId="20577"/>
          <ac:spMkLst>
            <pc:docMk/>
            <pc:sldMk cId="1672622550" sldId="275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09T16:01:34.163" v="449" actId="20577"/>
          <ac:spMkLst>
            <pc:docMk/>
            <pc:sldMk cId="1672622550" sldId="275"/>
            <ac:spMk id="14" creationId="{FC505FBF-B1D2-449A-9CDC-71B0DC6EB2CD}"/>
          </ac:spMkLst>
        </pc:spChg>
        <pc:picChg chg="add del mod">
          <ac:chgData name="최유민[ 학부재학 / 기계공학부 ]" userId="268f079c-7745-4122-85b6-3d626a5a47af" providerId="ADAL" clId="{34C6D475-A1E6-45EE-B5BF-94A5DD132B3E}" dt="2023-08-10T03:21:25.703" v="6079" actId="21"/>
          <ac:picMkLst>
            <pc:docMk/>
            <pc:sldMk cId="1672622550" sldId="275"/>
            <ac:picMk id="5" creationId="{8E05B79A-E425-04CF-0323-C10703F00FDA}"/>
          </ac:picMkLst>
        </pc:picChg>
        <pc:picChg chg="add del mod">
          <ac:chgData name="최유민[ 학부재학 / 기계공학부 ]" userId="268f079c-7745-4122-85b6-3d626a5a47af" providerId="ADAL" clId="{34C6D475-A1E6-45EE-B5BF-94A5DD132B3E}" dt="2023-08-10T03:21:41.117" v="6082" actId="21"/>
          <ac:picMkLst>
            <pc:docMk/>
            <pc:sldMk cId="1672622550" sldId="275"/>
            <ac:picMk id="6" creationId="{17EA1466-FE7A-C7C6-F8A0-3419B41CE8BE}"/>
          </ac:picMkLst>
        </pc:picChg>
      </pc:sldChg>
      <pc:sldChg chg="add del">
        <pc:chgData name="최유민[ 학부재학 / 기계공학부 ]" userId="268f079c-7745-4122-85b6-3d626a5a47af" providerId="ADAL" clId="{34C6D475-A1E6-45EE-B5BF-94A5DD132B3E}" dt="2023-08-09T16:01:41.798" v="452" actId="47"/>
        <pc:sldMkLst>
          <pc:docMk/>
          <pc:sldMk cId="586528424" sldId="276"/>
        </pc:sldMkLst>
      </pc:sldChg>
      <pc:sldChg chg="addSp delSp modSp add del mod">
        <pc:chgData name="최유민[ 학부재학 / 기계공학부 ]" userId="268f079c-7745-4122-85b6-3d626a5a47af" providerId="ADAL" clId="{34C6D475-A1E6-45EE-B5BF-94A5DD132B3E}" dt="2023-08-10T09:04:03.755" v="8866" actId="20577"/>
        <pc:sldMkLst>
          <pc:docMk/>
          <pc:sldMk cId="4220482398" sldId="276"/>
        </pc:sldMkLst>
        <pc:spChg chg="mod">
          <ac:chgData name="최유민[ 학부재학 / 기계공학부 ]" userId="268f079c-7745-4122-85b6-3d626a5a47af" providerId="ADAL" clId="{34C6D475-A1E6-45EE-B5BF-94A5DD132B3E}" dt="2023-08-09T16:01:53.716" v="487" actId="20577"/>
          <ac:spMkLst>
            <pc:docMk/>
            <pc:sldMk cId="4220482398" sldId="276"/>
            <ac:spMk id="2" creationId="{A3753C56-0E30-8D34-676E-BC3661C5FF4A}"/>
          </ac:spMkLst>
        </pc:spChg>
        <pc:spChg chg="del">
          <ac:chgData name="최유민[ 학부재학 / 기계공학부 ]" userId="268f079c-7745-4122-85b6-3d626a5a47af" providerId="ADAL" clId="{34C6D475-A1E6-45EE-B5BF-94A5DD132B3E}" dt="2023-08-10T03:21:47.606" v="6085" actId="478"/>
          <ac:spMkLst>
            <pc:docMk/>
            <pc:sldMk cId="4220482398" sldId="276"/>
            <ac:spMk id="3" creationId="{C5F0F361-A4AE-B73E-9E4C-C130D5906CD4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9:04:03.755" v="8866" actId="20577"/>
          <ac:spMkLst>
            <pc:docMk/>
            <pc:sldMk cId="4220482398" sldId="276"/>
            <ac:spMk id="11" creationId="{D7FBCA67-4A36-3A64-9841-07EAC163F962}"/>
          </ac:spMkLst>
        </pc:spChg>
        <pc:picChg chg="add del mod">
          <ac:chgData name="최유민[ 학부재학 / 기계공학부 ]" userId="268f079c-7745-4122-85b6-3d626a5a47af" providerId="ADAL" clId="{34C6D475-A1E6-45EE-B5BF-94A5DD132B3E}" dt="2023-08-10T02:52:49.041" v="4843" actId="21"/>
          <ac:picMkLst>
            <pc:docMk/>
            <pc:sldMk cId="4220482398" sldId="276"/>
            <ac:picMk id="6" creationId="{CB15C117-8328-1A30-949C-B3F6A54E93FB}"/>
          </ac:picMkLst>
        </pc:picChg>
        <pc:picChg chg="add del">
          <ac:chgData name="최유민[ 학부재학 / 기계공학부 ]" userId="268f079c-7745-4122-85b6-3d626a5a47af" providerId="ADAL" clId="{34C6D475-A1E6-45EE-B5BF-94A5DD132B3E}" dt="2023-08-10T02:52:44.376" v="4839" actId="21"/>
          <ac:picMkLst>
            <pc:docMk/>
            <pc:sldMk cId="4220482398" sldId="276"/>
            <ac:picMk id="8" creationId="{F3B5B3E6-5875-EBCE-5CE0-ED8963E95AA2}"/>
          </ac:picMkLst>
        </pc:picChg>
        <pc:picChg chg="add del mod">
          <ac:chgData name="최유민[ 학부재학 / 기계공학부 ]" userId="268f079c-7745-4122-85b6-3d626a5a47af" providerId="ADAL" clId="{34C6D475-A1E6-45EE-B5BF-94A5DD132B3E}" dt="2023-08-10T03:21:51.826" v="6088" actId="21"/>
          <ac:picMkLst>
            <pc:docMk/>
            <pc:sldMk cId="4220482398" sldId="276"/>
            <ac:picMk id="9" creationId="{ED7B2B8A-9CE0-4E37-3EDB-C480243E8732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6:24:48.333" v="7936" actId="1076"/>
          <ac:picMkLst>
            <pc:docMk/>
            <pc:sldMk cId="4220482398" sldId="276"/>
            <ac:picMk id="10" creationId="{338DC87B-3221-DC17-B25A-AFB1FBDE541E}"/>
          </ac:picMkLst>
        </pc:picChg>
      </pc:sldChg>
      <pc:sldChg chg="add del">
        <pc:chgData name="최유민[ 학부재학 / 기계공학부 ]" userId="268f079c-7745-4122-85b6-3d626a5a47af" providerId="ADAL" clId="{34C6D475-A1E6-45EE-B5BF-94A5DD132B3E}" dt="2023-08-09T16:01:41.958" v="453" actId="47"/>
        <pc:sldMkLst>
          <pc:docMk/>
          <pc:sldMk cId="365645750" sldId="277"/>
        </pc:sldMkLst>
      </pc:sldChg>
      <pc:sldChg chg="addSp delSp modSp add del mod">
        <pc:chgData name="최유민[ 학부재학 / 기계공학부 ]" userId="268f079c-7745-4122-85b6-3d626a5a47af" providerId="ADAL" clId="{34C6D475-A1E6-45EE-B5BF-94A5DD132B3E}" dt="2023-08-10T09:57:06.407" v="8985" actId="47"/>
        <pc:sldMkLst>
          <pc:docMk/>
          <pc:sldMk cId="1894502729" sldId="277"/>
        </pc:sldMkLst>
        <pc:spChg chg="mod">
          <ac:chgData name="최유민[ 학부재학 / 기계공학부 ]" userId="268f079c-7745-4122-85b6-3d626a5a47af" providerId="ADAL" clId="{34C6D475-A1E6-45EE-B5BF-94A5DD132B3E}" dt="2023-08-09T16:04:45.011" v="564" actId="20577"/>
          <ac:spMkLst>
            <pc:docMk/>
            <pc:sldMk cId="1894502729" sldId="277"/>
            <ac:spMk id="2" creationId="{A3753C56-0E30-8D34-676E-BC3661C5FF4A}"/>
          </ac:spMkLst>
        </pc:spChg>
        <pc:spChg chg="del">
          <ac:chgData name="최유민[ 학부재학 / 기계공학부 ]" userId="268f079c-7745-4122-85b6-3d626a5a47af" providerId="ADAL" clId="{34C6D475-A1E6-45EE-B5BF-94A5DD132B3E}" dt="2023-08-10T03:29:27.783" v="6262" actId="478"/>
          <ac:spMkLst>
            <pc:docMk/>
            <pc:sldMk cId="1894502729" sldId="277"/>
            <ac:spMk id="3" creationId="{C5F0F361-A4AE-B73E-9E4C-C130D5906CD4}"/>
          </ac:spMkLst>
        </pc:spChg>
        <pc:picChg chg="add mod">
          <ac:chgData name="최유민[ 학부재학 / 기계공학부 ]" userId="268f079c-7745-4122-85b6-3d626a5a47af" providerId="ADAL" clId="{34C6D475-A1E6-45EE-B5BF-94A5DD132B3E}" dt="2023-08-10T06:07:07.764" v="7880" actId="1076"/>
          <ac:picMkLst>
            <pc:docMk/>
            <pc:sldMk cId="1894502729" sldId="277"/>
            <ac:picMk id="6" creationId="{BF095EB1-159C-CC66-5ABF-1D26BC2280C2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6:07:09.826" v="7881" actId="1076"/>
          <ac:picMkLst>
            <pc:docMk/>
            <pc:sldMk cId="1894502729" sldId="277"/>
            <ac:picMk id="8" creationId="{79588162-C983-00C6-81DF-980ED897E21C}"/>
          </ac:picMkLst>
        </pc:picChg>
      </pc:sldChg>
      <pc:sldChg chg="addSp delSp modSp add del mod">
        <pc:chgData name="최유민[ 학부재학 / 기계공학부 ]" userId="268f079c-7745-4122-85b6-3d626a5a47af" providerId="ADAL" clId="{34C6D475-A1E6-45EE-B5BF-94A5DD132B3E}" dt="2023-08-10T09:57:07.299" v="8986" actId="47"/>
        <pc:sldMkLst>
          <pc:docMk/>
          <pc:sldMk cId="3227779550" sldId="278"/>
        </pc:sldMkLst>
        <pc:spChg chg="mod">
          <ac:chgData name="최유민[ 학부재학 / 기계공학부 ]" userId="268f079c-7745-4122-85b6-3d626a5a47af" providerId="ADAL" clId="{34C6D475-A1E6-45EE-B5BF-94A5DD132B3E}" dt="2023-08-09T16:04:33.182" v="530" actId="20577"/>
          <ac:spMkLst>
            <pc:docMk/>
            <pc:sldMk cId="3227779550" sldId="278"/>
            <ac:spMk id="2" creationId="{A3753C56-0E30-8D34-676E-BC3661C5FF4A}"/>
          </ac:spMkLst>
        </pc:spChg>
        <pc:spChg chg="del mod">
          <ac:chgData name="최유민[ 학부재학 / 기계공학부 ]" userId="268f079c-7745-4122-85b6-3d626a5a47af" providerId="ADAL" clId="{34C6D475-A1E6-45EE-B5BF-94A5DD132B3E}" dt="2023-08-10T03:21:56.268" v="6091" actId="478"/>
          <ac:spMkLst>
            <pc:docMk/>
            <pc:sldMk cId="3227779550" sldId="278"/>
            <ac:spMk id="3" creationId="{C5F0F361-A4AE-B73E-9E4C-C130D5906CD4}"/>
          </ac:spMkLst>
        </pc:spChg>
        <pc:picChg chg="add del mod">
          <ac:chgData name="최유민[ 학부재학 / 기계공학부 ]" userId="268f079c-7745-4122-85b6-3d626a5a47af" providerId="ADAL" clId="{34C6D475-A1E6-45EE-B5BF-94A5DD132B3E}" dt="2023-08-10T03:26:07.210" v="6244" actId="21"/>
          <ac:picMkLst>
            <pc:docMk/>
            <pc:sldMk cId="3227779550" sldId="278"/>
            <ac:picMk id="5" creationId="{ED730D07-A40E-F408-7407-FC9007A59C7E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3:29:06.260" v="6256" actId="1076"/>
          <ac:picMkLst>
            <pc:docMk/>
            <pc:sldMk cId="3227779550" sldId="278"/>
            <ac:picMk id="7" creationId="{0C530F48-C58D-B33B-3E3B-449672D18262}"/>
          </ac:picMkLst>
        </pc:picChg>
      </pc:sldChg>
      <pc:sldChg chg="add del">
        <pc:chgData name="최유민[ 학부재학 / 기계공학부 ]" userId="268f079c-7745-4122-85b6-3d626a5a47af" providerId="ADAL" clId="{34C6D475-A1E6-45EE-B5BF-94A5DD132B3E}" dt="2023-08-09T16:01:42.280" v="455" actId="47"/>
        <pc:sldMkLst>
          <pc:docMk/>
          <pc:sldMk cId="3530747547" sldId="278"/>
        </pc:sldMkLst>
      </pc:sldChg>
      <pc:sldChg chg="add del">
        <pc:chgData name="최유민[ 학부재학 / 기계공학부 ]" userId="268f079c-7745-4122-85b6-3d626a5a47af" providerId="ADAL" clId="{34C6D475-A1E6-45EE-B5BF-94A5DD132B3E}" dt="2023-08-09T16:01:42.120" v="454" actId="47"/>
        <pc:sldMkLst>
          <pc:docMk/>
          <pc:sldMk cId="1395460314" sldId="279"/>
        </pc:sldMkLst>
      </pc:sldChg>
      <pc:sldChg chg="addSp modSp add mod">
        <pc:chgData name="최유민[ 학부재학 / 기계공학부 ]" userId="268f079c-7745-4122-85b6-3d626a5a47af" providerId="ADAL" clId="{34C6D475-A1E6-45EE-B5BF-94A5DD132B3E}" dt="2023-08-09T16:10:00.028" v="1333" actId="1076"/>
        <pc:sldMkLst>
          <pc:docMk/>
          <pc:sldMk cId="1436685143" sldId="279"/>
        </pc:sldMkLst>
        <pc:spChg chg="mod">
          <ac:chgData name="최유민[ 학부재학 / 기계공학부 ]" userId="268f079c-7745-4122-85b6-3d626a5a47af" providerId="ADAL" clId="{34C6D475-A1E6-45EE-B5BF-94A5DD132B3E}" dt="2023-08-09T16:05:25.618" v="610" actId="20577"/>
          <ac:spMkLst>
            <pc:docMk/>
            <pc:sldMk cId="1436685143" sldId="279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09T16:10:00.028" v="1333" actId="1076"/>
          <ac:spMkLst>
            <pc:docMk/>
            <pc:sldMk cId="1436685143" sldId="279"/>
            <ac:spMk id="3" creationId="{C5F0F361-A4AE-B73E-9E4C-C130D5906CD4}"/>
          </ac:spMkLst>
        </pc:spChg>
        <pc:spChg chg="mod">
          <ac:chgData name="최유민[ 학부재학 / 기계공학부 ]" userId="268f079c-7745-4122-85b6-3d626a5a47af" providerId="ADAL" clId="{34C6D475-A1E6-45EE-B5BF-94A5DD132B3E}" dt="2023-08-09T16:05:19.302" v="599" actId="14100"/>
          <ac:spMkLst>
            <pc:docMk/>
            <pc:sldMk cId="1436685143" sldId="279"/>
            <ac:spMk id="13" creationId="{7A2EE8AE-E1FE-40CD-A8E5-4527AAE6F6AD}"/>
          </ac:spMkLst>
        </pc:spChg>
        <pc:spChg chg="mod">
          <ac:chgData name="최유민[ 학부재학 / 기계공학부 ]" userId="268f079c-7745-4122-85b6-3d626a5a47af" providerId="ADAL" clId="{34C6D475-A1E6-45EE-B5BF-94A5DD132B3E}" dt="2023-08-09T16:05:27.636" v="612" actId="20577"/>
          <ac:spMkLst>
            <pc:docMk/>
            <pc:sldMk cId="1436685143" sldId="279"/>
            <ac:spMk id="14" creationId="{FC505FBF-B1D2-449A-9CDC-71B0DC6EB2CD}"/>
          </ac:spMkLst>
        </pc:spChg>
        <pc:picChg chg="add mod">
          <ac:chgData name="최유민[ 학부재학 / 기계공학부 ]" userId="268f079c-7745-4122-85b6-3d626a5a47af" providerId="ADAL" clId="{34C6D475-A1E6-45EE-B5BF-94A5DD132B3E}" dt="2023-08-09T16:09:41.105" v="1327" actId="1076"/>
          <ac:picMkLst>
            <pc:docMk/>
            <pc:sldMk cId="1436685143" sldId="279"/>
            <ac:picMk id="6" creationId="{D9EA2AEE-8523-C65B-AD02-13FA8ECB3F4B}"/>
          </ac:picMkLst>
        </pc:picChg>
      </pc:sldChg>
      <pc:sldChg chg="modSp add mod">
        <pc:chgData name="최유민[ 학부재학 / 기계공학부 ]" userId="268f079c-7745-4122-85b6-3d626a5a47af" providerId="ADAL" clId="{34C6D475-A1E6-45EE-B5BF-94A5DD132B3E}" dt="2023-08-09T16:27:09.906" v="2994" actId="14100"/>
        <pc:sldMkLst>
          <pc:docMk/>
          <pc:sldMk cId="4219251181" sldId="280"/>
        </pc:sldMkLst>
        <pc:spChg chg="mod">
          <ac:chgData name="최유민[ 학부재학 / 기계공학부 ]" userId="268f079c-7745-4122-85b6-3d626a5a47af" providerId="ADAL" clId="{34C6D475-A1E6-45EE-B5BF-94A5DD132B3E}" dt="2023-08-09T16:05:35.472" v="626" actId="20577"/>
          <ac:spMkLst>
            <pc:docMk/>
            <pc:sldMk cId="4219251181" sldId="280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09T16:27:09.906" v="2994" actId="14100"/>
          <ac:spMkLst>
            <pc:docMk/>
            <pc:sldMk cId="4219251181" sldId="280"/>
            <ac:spMk id="3" creationId="{C5F0F361-A4AE-B73E-9E4C-C130D5906CD4}"/>
          </ac:spMkLst>
        </pc:spChg>
      </pc:sldChg>
      <pc:sldChg chg="delSp modSp add mod">
        <pc:chgData name="최유민[ 학부재학 / 기계공학부 ]" userId="268f079c-7745-4122-85b6-3d626a5a47af" providerId="ADAL" clId="{34C6D475-A1E6-45EE-B5BF-94A5DD132B3E}" dt="2023-08-10T04:13:05.499" v="6263" actId="1076"/>
        <pc:sldMkLst>
          <pc:docMk/>
          <pc:sldMk cId="1408169268" sldId="281"/>
        </pc:sldMkLst>
        <pc:spChg chg="del">
          <ac:chgData name="최유민[ 학부재학 / 기계공학부 ]" userId="268f079c-7745-4122-85b6-3d626a5a47af" providerId="ADAL" clId="{34C6D475-A1E6-45EE-B5BF-94A5DD132B3E}" dt="2023-08-10T01:33:55.482" v="3265" actId="478"/>
          <ac:spMkLst>
            <pc:docMk/>
            <pc:sldMk cId="1408169268" sldId="281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10T04:13:05.499" v="6263" actId="1076"/>
          <ac:spMkLst>
            <pc:docMk/>
            <pc:sldMk cId="1408169268" sldId="281"/>
            <ac:spMk id="3" creationId="{C5F0F361-A4AE-B73E-9E4C-C130D5906CD4}"/>
          </ac:spMkLst>
        </pc:spChg>
        <pc:spChg chg="mod">
          <ac:chgData name="최유민[ 학부재학 / 기계공학부 ]" userId="268f079c-7745-4122-85b6-3d626a5a47af" providerId="ADAL" clId="{34C6D475-A1E6-45EE-B5BF-94A5DD132B3E}" dt="2023-08-10T01:33:46.297" v="3261"/>
          <ac:spMkLst>
            <pc:docMk/>
            <pc:sldMk cId="1408169268" sldId="281"/>
            <ac:spMk id="13" creationId="{7A2EE8AE-E1FE-40CD-A8E5-4527AAE6F6AD}"/>
          </ac:spMkLst>
        </pc:spChg>
        <pc:spChg chg="mod">
          <ac:chgData name="최유민[ 학부재학 / 기계공학부 ]" userId="268f079c-7745-4122-85b6-3d626a5a47af" providerId="ADAL" clId="{34C6D475-A1E6-45EE-B5BF-94A5DD132B3E}" dt="2023-08-10T01:33:48.101" v="3263" actId="20577"/>
          <ac:spMkLst>
            <pc:docMk/>
            <pc:sldMk cId="1408169268" sldId="281"/>
            <ac:spMk id="14" creationId="{FC505FBF-B1D2-449A-9CDC-71B0DC6EB2CD}"/>
          </ac:spMkLst>
        </pc:spChg>
      </pc:sldChg>
      <pc:sldChg chg="delSp modSp add mod">
        <pc:chgData name="최유민[ 학부재학 / 기계공학부 ]" userId="268f079c-7745-4122-85b6-3d626a5a47af" providerId="ADAL" clId="{34C6D475-A1E6-45EE-B5BF-94A5DD132B3E}" dt="2023-08-10T01:45:33.069" v="3662" actId="1076"/>
        <pc:sldMkLst>
          <pc:docMk/>
          <pc:sldMk cId="278156132" sldId="282"/>
        </pc:sldMkLst>
        <pc:spChg chg="del">
          <ac:chgData name="최유민[ 학부재학 / 기계공학부 ]" userId="268f079c-7745-4122-85b6-3d626a5a47af" providerId="ADAL" clId="{34C6D475-A1E6-45EE-B5BF-94A5DD132B3E}" dt="2023-08-10T01:45:23.441" v="3655" actId="478"/>
          <ac:spMkLst>
            <pc:docMk/>
            <pc:sldMk cId="278156132" sldId="282"/>
            <ac:spMk id="3" creationId="{C5F0F361-A4AE-B73E-9E4C-C130D5906CD4}"/>
          </ac:spMkLst>
        </pc:spChg>
        <pc:picChg chg="del">
          <ac:chgData name="최유민[ 학부재학 / 기계공학부 ]" userId="268f079c-7745-4122-85b6-3d626a5a47af" providerId="ADAL" clId="{34C6D475-A1E6-45EE-B5BF-94A5DD132B3E}" dt="2023-08-10T01:45:23.777" v="3656" actId="478"/>
          <ac:picMkLst>
            <pc:docMk/>
            <pc:sldMk cId="278156132" sldId="282"/>
            <ac:picMk id="7" creationId="{8C9C6366-FE10-2679-A5B1-65B897364729}"/>
          </ac:picMkLst>
        </pc:picChg>
        <pc:picChg chg="mod">
          <ac:chgData name="최유민[ 학부재학 / 기계공학부 ]" userId="268f079c-7745-4122-85b6-3d626a5a47af" providerId="ADAL" clId="{34C6D475-A1E6-45EE-B5BF-94A5DD132B3E}" dt="2023-08-10T01:45:33.069" v="3662" actId="1076"/>
          <ac:picMkLst>
            <pc:docMk/>
            <pc:sldMk cId="278156132" sldId="282"/>
            <ac:picMk id="1026" creationId="{083E4917-C855-6029-CAAC-984FE4DAB7F1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6:22:57.533" v="7928" actId="207"/>
        <pc:sldMkLst>
          <pc:docMk/>
          <pc:sldMk cId="698790307" sldId="283"/>
        </pc:sldMkLst>
        <pc:spChg chg="add mod">
          <ac:chgData name="최유민[ 학부재학 / 기계공학부 ]" userId="268f079c-7745-4122-85b6-3d626a5a47af" providerId="ADAL" clId="{34C6D475-A1E6-45EE-B5BF-94A5DD132B3E}" dt="2023-08-10T04:18:22.904" v="6279" actId="20577"/>
          <ac:spMkLst>
            <pc:docMk/>
            <pc:sldMk cId="698790307" sldId="283"/>
            <ac:spMk id="3" creationId="{4386F4F4-DB96-36C0-D674-E2F98F9F2085}"/>
          </ac:spMkLst>
        </pc:spChg>
        <pc:spChg chg="add del">
          <ac:chgData name="최유민[ 학부재학 / 기계공학부 ]" userId="268f079c-7745-4122-85b6-3d626a5a47af" providerId="ADAL" clId="{34C6D475-A1E6-45EE-B5BF-94A5DD132B3E}" dt="2023-08-10T06:22:31.679" v="7900" actId="22"/>
          <ac:spMkLst>
            <pc:docMk/>
            <pc:sldMk cId="698790307" sldId="283"/>
            <ac:spMk id="10" creationId="{9C180C36-F118-4EC0-07AA-BCAF3982E229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6:22:57.533" v="7928" actId="207"/>
          <ac:spMkLst>
            <pc:docMk/>
            <pc:sldMk cId="698790307" sldId="283"/>
            <ac:spMk id="12" creationId="{33BF8197-D957-80D6-47A5-EFB1E89D71B4}"/>
          </ac:spMkLst>
        </pc:spChg>
        <pc:picChg chg="add mod">
          <ac:chgData name="최유민[ 학부재학 / 기계공학부 ]" userId="268f079c-7745-4122-85b6-3d626a5a47af" providerId="ADAL" clId="{34C6D475-A1E6-45EE-B5BF-94A5DD132B3E}" dt="2023-08-10T02:11:48.213" v="4751" actId="1076"/>
          <ac:picMkLst>
            <pc:docMk/>
            <pc:sldMk cId="698790307" sldId="283"/>
            <ac:picMk id="6" creationId="{2E9D66A1-E1CB-BA60-B88F-072692FB8824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6:21:16.462" v="7898" actId="1076"/>
          <ac:picMkLst>
            <pc:docMk/>
            <pc:sldMk cId="698790307" sldId="283"/>
            <ac:picMk id="8" creationId="{BF4386ED-6C79-E924-D949-D1D545BE83F3}"/>
          </ac:picMkLst>
        </pc:picChg>
        <pc:picChg chg="del">
          <ac:chgData name="최유민[ 학부재학 / 기계공학부 ]" userId="268f079c-7745-4122-85b6-3d626a5a47af" providerId="ADAL" clId="{34C6D475-A1E6-45EE-B5BF-94A5DD132B3E}" dt="2023-08-10T01:46:03.187" v="3665" actId="478"/>
          <ac:picMkLst>
            <pc:docMk/>
            <pc:sldMk cId="698790307" sldId="283"/>
            <ac:picMk id="1026" creationId="{083E4917-C855-6029-CAAC-984FE4DAB7F1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9:58:03.033" v="9013"/>
        <pc:sldMkLst>
          <pc:docMk/>
          <pc:sldMk cId="11953444" sldId="284"/>
        </pc:sldMkLst>
        <pc:spChg chg="add mod">
          <ac:chgData name="최유민[ 학부재학 / 기계공학부 ]" userId="268f079c-7745-4122-85b6-3d626a5a47af" providerId="ADAL" clId="{34C6D475-A1E6-45EE-B5BF-94A5DD132B3E}" dt="2023-08-10T09:58:03.033" v="9013"/>
          <ac:spMkLst>
            <pc:docMk/>
            <pc:sldMk cId="11953444" sldId="284"/>
            <ac:spMk id="8" creationId="{4F70F63F-C342-D89A-1B00-5B4CFA309A65}"/>
          </ac:spMkLst>
        </pc:spChg>
        <pc:spChg chg="del">
          <ac:chgData name="최유민[ 학부재학 / 기계공학부 ]" userId="268f079c-7745-4122-85b6-3d626a5a47af" providerId="ADAL" clId="{34C6D475-A1E6-45EE-B5BF-94A5DD132B3E}" dt="2023-08-10T03:26:10.712" v="6247" actId="478"/>
          <ac:spMkLst>
            <pc:docMk/>
            <pc:sldMk cId="11953444" sldId="284"/>
            <ac:spMk id="11" creationId="{D7FBCA67-4A36-3A64-9841-07EAC163F962}"/>
          </ac:spMkLst>
        </pc:spChg>
        <pc:picChg chg="add mod">
          <ac:chgData name="최유민[ 학부재학 / 기계공학부 ]" userId="268f079c-7745-4122-85b6-3d626a5a47af" providerId="ADAL" clId="{34C6D475-A1E6-45EE-B5BF-94A5DD132B3E}" dt="2023-08-10T09:34:43.879" v="8870" actId="1076"/>
          <ac:picMkLst>
            <pc:docMk/>
            <pc:sldMk cId="11953444" sldId="284"/>
            <ac:picMk id="3" creationId="{4AB381EC-E2CB-C744-E402-04A44D5FC565}"/>
          </ac:picMkLst>
        </pc:picChg>
        <pc:picChg chg="add del">
          <ac:chgData name="최유민[ 학부재학 / 기계공학부 ]" userId="268f079c-7745-4122-85b6-3d626a5a47af" providerId="ADAL" clId="{34C6D475-A1E6-45EE-B5BF-94A5DD132B3E}" dt="2023-08-10T03:29:08.385" v="6257" actId="478"/>
          <ac:picMkLst>
            <pc:docMk/>
            <pc:sldMk cId="11953444" sldId="284"/>
            <ac:picMk id="6" creationId="{503CF33A-B062-9497-D71C-0145C3C76148}"/>
          </ac:picMkLst>
        </pc:picChg>
        <pc:picChg chg="del">
          <ac:chgData name="최유민[ 학부재학 / 기계공학부 ]" userId="268f079c-7745-4122-85b6-3d626a5a47af" providerId="ADAL" clId="{34C6D475-A1E6-45EE-B5BF-94A5DD132B3E}" dt="2023-08-10T03:26:09.826" v="6246" actId="478"/>
          <ac:picMkLst>
            <pc:docMk/>
            <pc:sldMk cId="11953444" sldId="284"/>
            <ac:picMk id="10" creationId="{338DC87B-3221-DC17-B25A-AFB1FBDE541E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9:59:31.074" v="9115" actId="20577"/>
        <pc:sldMkLst>
          <pc:docMk/>
          <pc:sldMk cId="1878470275" sldId="285"/>
        </pc:sldMkLst>
        <pc:spChg chg="add mod">
          <ac:chgData name="최유민[ 학부재학 / 기계공학부 ]" userId="268f079c-7745-4122-85b6-3d626a5a47af" providerId="ADAL" clId="{34C6D475-A1E6-45EE-B5BF-94A5DD132B3E}" dt="2023-08-10T09:57:44.056" v="9012" actId="1076"/>
          <ac:spMkLst>
            <pc:docMk/>
            <pc:sldMk cId="1878470275" sldId="285"/>
            <ac:spMk id="5" creationId="{0C9082BF-009C-A5A9-3820-99D00521E09E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9:58:26.268" v="9018" actId="1076"/>
          <ac:spMkLst>
            <pc:docMk/>
            <pc:sldMk cId="1878470275" sldId="285"/>
            <ac:spMk id="10" creationId="{05E265CC-687D-3C57-C75D-61F8CAD01D20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9:58:23.882" v="9017" actId="1076"/>
          <ac:spMkLst>
            <pc:docMk/>
            <pc:sldMk cId="1878470275" sldId="285"/>
            <ac:spMk id="11" creationId="{48D6E69D-6C03-280A-1015-33DD1E9DEDD6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9:58:15.166" v="9015"/>
          <ac:spMkLst>
            <pc:docMk/>
            <pc:sldMk cId="1878470275" sldId="285"/>
            <ac:spMk id="12" creationId="{51BE771C-671D-627D-443D-7ECFEC5B86A0}"/>
          </ac:spMkLst>
        </pc:spChg>
        <pc:spChg chg="add mod">
          <ac:chgData name="최유민[ 학부재학 / 기계공학부 ]" userId="268f079c-7745-4122-85b6-3d626a5a47af" providerId="ADAL" clId="{34C6D475-A1E6-45EE-B5BF-94A5DD132B3E}" dt="2023-08-10T09:59:31.074" v="9115" actId="20577"/>
          <ac:spMkLst>
            <pc:docMk/>
            <pc:sldMk cId="1878470275" sldId="285"/>
            <ac:spMk id="15" creationId="{FBA1F20E-F53B-FD83-7F47-AB12BC9451F7}"/>
          </ac:spMkLst>
        </pc:spChg>
        <pc:picChg chg="del">
          <ac:chgData name="최유민[ 학부재학 / 기계공학부 ]" userId="268f079c-7745-4122-85b6-3d626a5a47af" providerId="ADAL" clId="{34C6D475-A1E6-45EE-B5BF-94A5DD132B3E}" dt="2023-08-10T03:27:20.953" v="6252" actId="478"/>
          <ac:picMkLst>
            <pc:docMk/>
            <pc:sldMk cId="1878470275" sldId="285"/>
            <ac:picMk id="3" creationId="{4AB381EC-E2CB-C744-E402-04A44D5FC565}"/>
          </ac:picMkLst>
        </pc:picChg>
        <pc:picChg chg="mod">
          <ac:chgData name="최유민[ 학부재학 / 기계공학부 ]" userId="268f079c-7745-4122-85b6-3d626a5a47af" providerId="ADAL" clId="{34C6D475-A1E6-45EE-B5BF-94A5DD132B3E}" dt="2023-08-10T09:57:18.056" v="8993" actId="1076"/>
          <ac:picMkLst>
            <pc:docMk/>
            <pc:sldMk cId="1878470275" sldId="285"/>
            <ac:picMk id="6" creationId="{503CF33A-B062-9497-D71C-0145C3C76148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9:58:21.337" v="9016" actId="1076"/>
          <ac:picMkLst>
            <pc:docMk/>
            <pc:sldMk cId="1878470275" sldId="285"/>
            <ac:picMk id="7" creationId="{2ACA168C-9DE5-09E2-50DC-2E407F21F6D7}"/>
          </ac:picMkLst>
        </pc:picChg>
        <pc:picChg chg="add del mod">
          <ac:chgData name="최유민[ 학부재학 / 기계공학부 ]" userId="268f079c-7745-4122-85b6-3d626a5a47af" providerId="ADAL" clId="{34C6D475-A1E6-45EE-B5BF-94A5DD132B3E}" dt="2023-08-10T09:56:58.971" v="8982" actId="478"/>
          <ac:picMkLst>
            <pc:docMk/>
            <pc:sldMk cId="1878470275" sldId="285"/>
            <ac:picMk id="8" creationId="{0A921836-C619-B60F-09A3-887FCD9BFC42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9:58:21.337" v="9016" actId="1076"/>
          <ac:picMkLst>
            <pc:docMk/>
            <pc:sldMk cId="1878470275" sldId="285"/>
            <ac:picMk id="9" creationId="{5ED7A339-11BE-1B77-2CEC-03149DFBF00D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10:46:12.918" v="9116" actId="20577"/>
        <pc:sldMkLst>
          <pc:docMk/>
          <pc:sldMk cId="2952926507" sldId="286"/>
        </pc:sldMkLst>
        <pc:spChg chg="mod">
          <ac:chgData name="최유민[ 학부재학 / 기계공학부 ]" userId="268f079c-7745-4122-85b6-3d626a5a47af" providerId="ADAL" clId="{34C6D475-A1E6-45EE-B5BF-94A5DD132B3E}" dt="2023-08-10T05:20:59.577" v="7011" actId="20577"/>
          <ac:spMkLst>
            <pc:docMk/>
            <pc:sldMk cId="2952926507" sldId="286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34C6D475-A1E6-45EE-B5BF-94A5DD132B3E}" dt="2023-08-10T10:46:12.918" v="9116" actId="20577"/>
          <ac:spMkLst>
            <pc:docMk/>
            <pc:sldMk cId="2952926507" sldId="286"/>
            <ac:spMk id="3" creationId="{4386F4F4-DB96-36C0-D674-E2F98F9F2085}"/>
          </ac:spMkLst>
        </pc:spChg>
        <pc:picChg chg="del">
          <ac:chgData name="최유민[ 학부재학 / 기계공학부 ]" userId="268f079c-7745-4122-85b6-3d626a5a47af" providerId="ADAL" clId="{34C6D475-A1E6-45EE-B5BF-94A5DD132B3E}" dt="2023-08-10T05:21:11.706" v="7015" actId="478"/>
          <ac:picMkLst>
            <pc:docMk/>
            <pc:sldMk cId="2952926507" sldId="286"/>
            <ac:picMk id="6" creationId="{2E9D66A1-E1CB-BA60-B88F-072692FB8824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6:24:07.650" v="7934" actId="1076"/>
          <ac:picMkLst>
            <pc:docMk/>
            <pc:sldMk cId="2952926507" sldId="286"/>
            <ac:picMk id="7" creationId="{81D287B0-276F-837F-B209-0E75849524FF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6:24:11.476" v="7935" actId="1076"/>
          <ac:picMkLst>
            <pc:docMk/>
            <pc:sldMk cId="2952926507" sldId="286"/>
            <ac:picMk id="9" creationId="{48812F27-E3B4-EBBD-45C5-5C3C001CB696}"/>
          </ac:picMkLst>
        </pc:picChg>
        <pc:picChg chg="add del">
          <ac:chgData name="최유민[ 학부재학 / 기계공학부 ]" userId="268f079c-7745-4122-85b6-3d626a5a47af" providerId="ADAL" clId="{34C6D475-A1E6-45EE-B5BF-94A5DD132B3E}" dt="2023-08-10T05:22:11.289" v="7155" actId="22"/>
          <ac:picMkLst>
            <pc:docMk/>
            <pc:sldMk cId="2952926507" sldId="286"/>
            <ac:picMk id="11" creationId="{B8303BBF-527B-6513-E574-35ADFB639083}"/>
          </ac:picMkLst>
        </pc:picChg>
        <pc:picChg chg="add mod modCrop">
          <ac:chgData name="최유민[ 학부재학 / 기계공학부 ]" userId="268f079c-7745-4122-85b6-3d626a5a47af" providerId="ADAL" clId="{34C6D475-A1E6-45EE-B5BF-94A5DD132B3E}" dt="2023-08-10T06:24:05.191" v="7933" actId="1076"/>
          <ac:picMkLst>
            <pc:docMk/>
            <pc:sldMk cId="2952926507" sldId="286"/>
            <ac:picMk id="12" creationId="{65C8AE12-C819-00C6-77D1-516E6C9A4143}"/>
          </ac:picMkLst>
        </pc:picChg>
      </pc:sldChg>
      <pc:sldChg chg="addSp delSp modSp add mod">
        <pc:chgData name="최유민[ 학부재학 / 기계공학부 ]" userId="268f079c-7745-4122-85b6-3d626a5a47af" providerId="ADAL" clId="{34C6D475-A1E6-45EE-B5BF-94A5DD132B3E}" dt="2023-08-10T08:59:50.441" v="8616" actId="403"/>
        <pc:sldMkLst>
          <pc:docMk/>
          <pc:sldMk cId="1656578412" sldId="287"/>
        </pc:sldMkLst>
        <pc:spChg chg="mod">
          <ac:chgData name="최유민[ 학부재학 / 기계공학부 ]" userId="268f079c-7745-4122-85b6-3d626a5a47af" providerId="ADAL" clId="{34C6D475-A1E6-45EE-B5BF-94A5DD132B3E}" dt="2023-08-10T08:59:50.441" v="8616" actId="403"/>
          <ac:spMkLst>
            <pc:docMk/>
            <pc:sldMk cId="1656578412" sldId="287"/>
            <ac:spMk id="3" creationId="{C5F0F361-A4AE-B73E-9E4C-C130D5906CD4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8:45:35.587" v="8107"/>
          <ac:spMkLst>
            <pc:docMk/>
            <pc:sldMk cId="1656578412" sldId="287"/>
            <ac:spMk id="8" creationId="{174C9A0A-7557-A63F-FD69-3E3CEC9AA2AD}"/>
          </ac:spMkLst>
        </pc:spChg>
        <pc:spChg chg="add del mod">
          <ac:chgData name="최유민[ 학부재학 / 기계공학부 ]" userId="268f079c-7745-4122-85b6-3d626a5a47af" providerId="ADAL" clId="{34C6D475-A1E6-45EE-B5BF-94A5DD132B3E}" dt="2023-08-10T08:54:46.300" v="8519" actId="478"/>
          <ac:spMkLst>
            <pc:docMk/>
            <pc:sldMk cId="1656578412" sldId="287"/>
            <ac:spMk id="9" creationId="{DECF4895-B382-EFEC-8730-BA7A7186E9CC}"/>
          </ac:spMkLst>
        </pc:spChg>
        <pc:spChg chg="del">
          <ac:chgData name="최유민[ 학부재학 / 기계공학부 ]" userId="268f079c-7745-4122-85b6-3d626a5a47af" providerId="ADAL" clId="{34C6D475-A1E6-45EE-B5BF-94A5DD132B3E}" dt="2023-08-10T08:44:53.553" v="8051" actId="478"/>
          <ac:spMkLst>
            <pc:docMk/>
            <pc:sldMk cId="1656578412" sldId="287"/>
            <ac:spMk id="10" creationId="{B8F9F8F3-5603-710A-5133-E4AA93ACB011}"/>
          </ac:spMkLst>
        </pc:spChg>
        <pc:picChg chg="del">
          <ac:chgData name="최유민[ 학부재학 / 기계공학부 ]" userId="268f079c-7745-4122-85b6-3d626a5a47af" providerId="ADAL" clId="{34C6D475-A1E6-45EE-B5BF-94A5DD132B3E}" dt="2023-08-10T08:44:42.013" v="8047" actId="478"/>
          <ac:picMkLst>
            <pc:docMk/>
            <pc:sldMk cId="1656578412" sldId="287"/>
            <ac:picMk id="6" creationId="{521153A9-8CCD-1209-D123-6380C3617207}"/>
          </ac:picMkLst>
        </pc:picChg>
        <pc:picChg chg="add mod">
          <ac:chgData name="최유민[ 학부재학 / 기계공학부 ]" userId="268f079c-7745-4122-85b6-3d626a5a47af" providerId="ADAL" clId="{34C6D475-A1E6-45EE-B5BF-94A5DD132B3E}" dt="2023-08-10T08:44:49.505" v="8050" actId="1076"/>
          <ac:picMkLst>
            <pc:docMk/>
            <pc:sldMk cId="1656578412" sldId="287"/>
            <ac:picMk id="7" creationId="{EEF90227-B217-A131-4E95-821A57E497A5}"/>
          </ac:picMkLst>
        </pc:picChg>
        <pc:picChg chg="add del">
          <ac:chgData name="최유민[ 학부재학 / 기계공학부 ]" userId="268f079c-7745-4122-85b6-3d626a5a47af" providerId="ADAL" clId="{34C6D475-A1E6-45EE-B5BF-94A5DD132B3E}" dt="2023-08-10T08:45:35.587" v="8107"/>
          <ac:picMkLst>
            <pc:docMk/>
            <pc:sldMk cId="1656578412" sldId="287"/>
            <ac:picMk id="4098" creationId="{31C9BA35-E9D6-22BD-E6EC-6CF428F99D7E}"/>
          </ac:picMkLst>
        </pc:picChg>
      </pc:sldChg>
    </pc:docChg>
  </pc:docChgLst>
  <pc:docChgLst>
    <pc:chgData name="최유민[ 학부재학 / 기계공학부 ]" userId="268f079c-7745-4122-85b6-3d626a5a47af" providerId="ADAL" clId="{2015AD33-54EE-42FF-8F0B-92ADB2AFF8CC}"/>
    <pc:docChg chg="undo redo custSel addSld delSld modSld sldOrd">
      <pc:chgData name="최유민[ 학부재학 / 기계공학부 ]" userId="268f079c-7745-4122-85b6-3d626a5a47af" providerId="ADAL" clId="{2015AD33-54EE-42FF-8F0B-92ADB2AFF8CC}" dt="2023-08-18T00:12:17.398" v="9355" actId="20577"/>
      <pc:docMkLst>
        <pc:docMk/>
      </pc:docMkLst>
      <pc:sldChg chg="addSp delSp modSp mod">
        <pc:chgData name="최유민[ 학부재학 / 기계공학부 ]" userId="268f079c-7745-4122-85b6-3d626a5a47af" providerId="ADAL" clId="{2015AD33-54EE-42FF-8F0B-92ADB2AFF8CC}" dt="2023-08-17T03:16:12.909" v="58" actId="403"/>
        <pc:sldMkLst>
          <pc:docMk/>
          <pc:sldMk cId="3488324789" sldId="256"/>
        </pc:sldMkLst>
        <pc:spChg chg="add mod">
          <ac:chgData name="최유민[ 학부재학 / 기계공학부 ]" userId="268f079c-7745-4122-85b6-3d626a5a47af" providerId="ADAL" clId="{2015AD33-54EE-42FF-8F0B-92ADB2AFF8CC}" dt="2023-08-17T03:16:12.909" v="58" actId="403"/>
          <ac:spMkLst>
            <pc:docMk/>
            <pc:sldMk cId="3488324789" sldId="256"/>
            <ac:spMk id="2" creationId="{B17C8574-563C-BD9F-D67B-31DA17FB94D0}"/>
          </ac:spMkLst>
        </pc:spChg>
        <pc:spChg chg="del mod">
          <ac:chgData name="최유민[ 학부재학 / 기계공학부 ]" userId="268f079c-7745-4122-85b6-3d626a5a47af" providerId="ADAL" clId="{2015AD33-54EE-42FF-8F0B-92ADB2AFF8CC}" dt="2023-08-17T03:15:41.414" v="47" actId="478"/>
          <ac:spMkLst>
            <pc:docMk/>
            <pc:sldMk cId="3488324789" sldId="256"/>
            <ac:spMk id="5" creationId="{9AA1B4E2-6678-0679-BADF-FE85BF6754D7}"/>
          </ac:spMkLst>
        </pc:spChg>
      </pc:sldChg>
      <pc:sldChg chg="modSp mod">
        <pc:chgData name="최유민[ 학부재학 / 기계공학부 ]" userId="268f079c-7745-4122-85b6-3d626a5a47af" providerId="ADAL" clId="{2015AD33-54EE-42FF-8F0B-92ADB2AFF8CC}" dt="2023-08-17T10:58:43.938" v="9330" actId="20577"/>
        <pc:sldMkLst>
          <pc:docMk/>
          <pc:sldMk cId="145367385" sldId="259"/>
        </pc:sldMkLst>
        <pc:spChg chg="mod">
          <ac:chgData name="최유민[ 학부재학 / 기계공학부 ]" userId="268f079c-7745-4122-85b6-3d626a5a47af" providerId="ADAL" clId="{2015AD33-54EE-42FF-8F0B-92ADB2AFF8CC}" dt="2023-08-17T10:58:43.938" v="9330" actId="20577"/>
          <ac:spMkLst>
            <pc:docMk/>
            <pc:sldMk cId="145367385" sldId="259"/>
            <ac:spMk id="2" creationId="{868CDC3B-FDDC-775D-E46E-7F3327DEAA0F}"/>
          </ac:spMkLst>
        </pc:spChg>
        <pc:spChg chg="mod">
          <ac:chgData name="최유민[ 학부재학 / 기계공학부 ]" userId="268f079c-7745-4122-85b6-3d626a5a47af" providerId="ADAL" clId="{2015AD33-54EE-42FF-8F0B-92ADB2AFF8CC}" dt="2023-08-17T03:18:19.354" v="76" actId="20577"/>
          <ac:spMkLst>
            <pc:docMk/>
            <pc:sldMk cId="145367385" sldId="259"/>
            <ac:spMk id="6" creationId="{AB246FFE-870D-F66E-EB67-C7C7630305BF}"/>
          </ac:spMkLst>
        </pc:spChg>
      </pc:sldChg>
      <pc:sldChg chg="addSp delSp modSp mod">
        <pc:chgData name="최유민[ 학부재학 / 기계공학부 ]" userId="268f079c-7745-4122-85b6-3d626a5a47af" providerId="ADAL" clId="{2015AD33-54EE-42FF-8F0B-92ADB2AFF8CC}" dt="2023-08-18T00:12:17.398" v="9355" actId="20577"/>
        <pc:sldMkLst>
          <pc:docMk/>
          <pc:sldMk cId="2062422064" sldId="265"/>
        </pc:sldMkLst>
        <pc:spChg chg="mod">
          <ac:chgData name="최유민[ 학부재학 / 기계공학부 ]" userId="268f079c-7745-4122-85b6-3d626a5a47af" providerId="ADAL" clId="{2015AD33-54EE-42FF-8F0B-92ADB2AFF8CC}" dt="2023-08-17T07:50:36.170" v="1717" actId="20577"/>
          <ac:spMkLst>
            <pc:docMk/>
            <pc:sldMk cId="2062422064" sldId="265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2015AD33-54EE-42FF-8F0B-92ADB2AFF8CC}" dt="2023-08-18T00:12:17.398" v="9355" actId="20577"/>
          <ac:spMkLst>
            <pc:docMk/>
            <pc:sldMk cId="2062422064" sldId="265"/>
            <ac:spMk id="6" creationId="{34AE6051-8651-8FC4-45E4-8A895C3931AC}"/>
          </ac:spMkLst>
        </pc:spChg>
        <pc:spChg chg="add del">
          <ac:chgData name="최유민[ 학부재학 / 기계공학부 ]" userId="268f079c-7745-4122-85b6-3d626a5a47af" providerId="ADAL" clId="{2015AD33-54EE-42FF-8F0B-92ADB2AFF8CC}" dt="2023-08-17T04:31:00.854" v="1048"/>
          <ac:spMkLst>
            <pc:docMk/>
            <pc:sldMk cId="2062422064" sldId="265"/>
            <ac:spMk id="9" creationId="{0BEB3CE0-B9D8-1947-C39F-B9A73D7CB51B}"/>
          </ac:spMkLst>
        </pc:spChg>
        <pc:picChg chg="del">
          <ac:chgData name="최유민[ 학부재학 / 기계공학부 ]" userId="268f079c-7745-4122-85b6-3d626a5a47af" providerId="ADAL" clId="{2015AD33-54EE-42FF-8F0B-92ADB2AFF8CC}" dt="2023-08-17T03:46:13.863" v="1041" actId="478"/>
          <ac:picMkLst>
            <pc:docMk/>
            <pc:sldMk cId="2062422064" sldId="265"/>
            <ac:picMk id="5" creationId="{3CCA91A4-87E6-33B4-691E-46A20F714AD1}"/>
          </ac:picMkLst>
        </pc:picChg>
        <pc:picChg chg="add mod">
          <ac:chgData name="최유민[ 학부재학 / 기계공학부 ]" userId="268f079c-7745-4122-85b6-3d626a5a47af" providerId="ADAL" clId="{2015AD33-54EE-42FF-8F0B-92ADB2AFF8CC}" dt="2023-08-17T09:17:45.108" v="6239" actId="1076"/>
          <ac:picMkLst>
            <pc:docMk/>
            <pc:sldMk cId="2062422064" sldId="265"/>
            <ac:picMk id="7" creationId="{5321C623-E1F0-ABBA-1335-D5CE9D658162}"/>
          </ac:picMkLst>
        </pc:picChg>
        <pc:picChg chg="del">
          <ac:chgData name="최유민[ 학부재학 / 기계공학부 ]" userId="268f079c-7745-4122-85b6-3d626a5a47af" providerId="ADAL" clId="{2015AD33-54EE-42FF-8F0B-92ADB2AFF8CC}" dt="2023-08-17T03:46:13.504" v="1040" actId="478"/>
          <ac:picMkLst>
            <pc:docMk/>
            <pc:sldMk cId="2062422064" sldId="265"/>
            <ac:picMk id="8" creationId="{62EF7879-8FFB-6684-81A8-80DBE25163AA}"/>
          </ac:picMkLst>
        </pc:picChg>
        <pc:picChg chg="add del">
          <ac:chgData name="최유민[ 학부재학 / 기계공학부 ]" userId="268f079c-7745-4122-85b6-3d626a5a47af" providerId="ADAL" clId="{2015AD33-54EE-42FF-8F0B-92ADB2AFF8CC}" dt="2023-08-17T07:50:46.494" v="1719" actId="478"/>
          <ac:picMkLst>
            <pc:docMk/>
            <pc:sldMk cId="2062422064" sldId="265"/>
            <ac:picMk id="11" creationId="{1E6CE8A1-21CF-3C6D-5373-A4A461A00CD2}"/>
          </ac:picMkLst>
        </pc:picChg>
      </pc:sldChg>
      <pc:sldChg chg="del">
        <pc:chgData name="최유민[ 학부재학 / 기계공학부 ]" userId="268f079c-7745-4122-85b6-3d626a5a47af" providerId="ADAL" clId="{2015AD33-54EE-42FF-8F0B-92ADB2AFF8CC}" dt="2023-08-17T08:01:05.714" v="1787" actId="47"/>
        <pc:sldMkLst>
          <pc:docMk/>
          <pc:sldMk cId="2306702478" sldId="270"/>
        </pc:sldMkLst>
      </pc:sldChg>
      <pc:sldChg chg="del">
        <pc:chgData name="최유민[ 학부재학 / 기계공학부 ]" userId="268f079c-7745-4122-85b6-3d626a5a47af" providerId="ADAL" clId="{2015AD33-54EE-42FF-8F0B-92ADB2AFF8CC}" dt="2023-08-17T08:01:06.391" v="1788" actId="47"/>
        <pc:sldMkLst>
          <pc:docMk/>
          <pc:sldMk cId="2988613323" sldId="271"/>
        </pc:sldMkLst>
      </pc:sldChg>
      <pc:sldChg chg="del">
        <pc:chgData name="최유민[ 학부재학 / 기계공학부 ]" userId="268f079c-7745-4122-85b6-3d626a5a47af" providerId="ADAL" clId="{2015AD33-54EE-42FF-8F0B-92ADB2AFF8CC}" dt="2023-08-17T07:05:11.329" v="1106" actId="47"/>
        <pc:sldMkLst>
          <pc:docMk/>
          <pc:sldMk cId="849226548" sldId="273"/>
        </pc:sldMkLst>
      </pc:sldChg>
      <pc:sldChg chg="del ord">
        <pc:chgData name="최유민[ 학부재학 / 기계공학부 ]" userId="268f079c-7745-4122-85b6-3d626a5a47af" providerId="ADAL" clId="{2015AD33-54EE-42FF-8F0B-92ADB2AFF8CC}" dt="2023-08-17T08:01:09.030" v="1792" actId="47"/>
        <pc:sldMkLst>
          <pc:docMk/>
          <pc:sldMk cId="2237595376" sldId="274"/>
        </pc:sldMkLst>
      </pc:sldChg>
      <pc:sldChg chg="delSp modSp del mod">
        <pc:chgData name="최유민[ 학부재학 / 기계공학부 ]" userId="268f079c-7745-4122-85b6-3d626a5a47af" providerId="ADAL" clId="{2015AD33-54EE-42FF-8F0B-92ADB2AFF8CC}" dt="2023-08-17T09:29:23.719" v="7161" actId="47"/>
        <pc:sldMkLst>
          <pc:docMk/>
          <pc:sldMk cId="4220482398" sldId="276"/>
        </pc:sldMkLst>
        <pc:spChg chg="mod">
          <ac:chgData name="최유민[ 학부재학 / 기계공학부 ]" userId="268f079c-7745-4122-85b6-3d626a5a47af" providerId="ADAL" clId="{2015AD33-54EE-42FF-8F0B-92ADB2AFF8CC}" dt="2023-08-17T08:01:24.896" v="1808" actId="20577"/>
          <ac:spMkLst>
            <pc:docMk/>
            <pc:sldMk cId="4220482398" sldId="276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2015AD33-54EE-42FF-8F0B-92ADB2AFF8CC}" dt="2023-08-17T07:05:24.158" v="1112" actId="5793"/>
          <ac:spMkLst>
            <pc:docMk/>
            <pc:sldMk cId="4220482398" sldId="276"/>
            <ac:spMk id="11" creationId="{D7FBCA67-4A36-3A64-9841-07EAC163F962}"/>
          </ac:spMkLst>
        </pc:spChg>
        <pc:picChg chg="del">
          <ac:chgData name="최유민[ 학부재학 / 기계공학부 ]" userId="268f079c-7745-4122-85b6-3d626a5a47af" providerId="ADAL" clId="{2015AD33-54EE-42FF-8F0B-92ADB2AFF8CC}" dt="2023-08-17T07:02:04.024" v="1057" actId="478"/>
          <ac:picMkLst>
            <pc:docMk/>
            <pc:sldMk cId="4220482398" sldId="276"/>
            <ac:picMk id="10" creationId="{338DC87B-3221-DC17-B25A-AFB1FBDE541E}"/>
          </ac:picMkLst>
        </pc:picChg>
      </pc:sldChg>
      <pc:sldChg chg="addSp delSp modSp mod">
        <pc:chgData name="최유민[ 학부재학 / 기계공학부 ]" userId="268f079c-7745-4122-85b6-3d626a5a47af" providerId="ADAL" clId="{2015AD33-54EE-42FF-8F0B-92ADB2AFF8CC}" dt="2023-08-17T10:05:26.692" v="9287" actId="20577"/>
        <pc:sldMkLst>
          <pc:docMk/>
          <pc:sldMk cId="1436685143" sldId="279"/>
        </pc:sldMkLst>
        <pc:spChg chg="mod">
          <ac:chgData name="최유민[ 학부재학 / 기계공학부 ]" userId="268f079c-7745-4122-85b6-3d626a5a47af" providerId="ADAL" clId="{2015AD33-54EE-42FF-8F0B-92ADB2AFF8CC}" dt="2023-08-17T10:05:26.692" v="9287" actId="20577"/>
          <ac:spMkLst>
            <pc:docMk/>
            <pc:sldMk cId="1436685143" sldId="279"/>
            <ac:spMk id="3" creationId="{C5F0F361-A4AE-B73E-9E4C-C130D5906CD4}"/>
          </ac:spMkLst>
        </pc:spChg>
        <pc:spChg chg="mod">
          <ac:chgData name="최유민[ 학부재학 / 기계공학부 ]" userId="268f079c-7745-4122-85b6-3d626a5a47af" providerId="ADAL" clId="{2015AD33-54EE-42FF-8F0B-92ADB2AFF8CC}" dt="2023-08-17T09:06:43.201" v="5121" actId="20577"/>
          <ac:spMkLst>
            <pc:docMk/>
            <pc:sldMk cId="1436685143" sldId="279"/>
            <ac:spMk id="13" creationId="{7A2EE8AE-E1FE-40CD-A8E5-4527AAE6F6AD}"/>
          </ac:spMkLst>
        </pc:spChg>
        <pc:picChg chg="del">
          <ac:chgData name="최유민[ 학부재학 / 기계공학부 ]" userId="268f079c-7745-4122-85b6-3d626a5a47af" providerId="ADAL" clId="{2015AD33-54EE-42FF-8F0B-92ADB2AFF8CC}" dt="2023-08-17T07:43:59.896" v="1676" actId="478"/>
          <ac:picMkLst>
            <pc:docMk/>
            <pc:sldMk cId="1436685143" sldId="279"/>
            <ac:picMk id="6" creationId="{D9EA2AEE-8523-C65B-AD02-13FA8ECB3F4B}"/>
          </ac:picMkLst>
        </pc:picChg>
        <pc:picChg chg="add mod">
          <ac:chgData name="최유민[ 학부재학 / 기계공학부 ]" userId="268f079c-7745-4122-85b6-3d626a5a47af" providerId="ADAL" clId="{2015AD33-54EE-42FF-8F0B-92ADB2AFF8CC}" dt="2023-08-17T07:44:06.895" v="1679" actId="1076"/>
          <ac:picMkLst>
            <pc:docMk/>
            <pc:sldMk cId="1436685143" sldId="279"/>
            <ac:picMk id="7" creationId="{C1D64A43-7781-4DAB-68E7-2AD0455063F5}"/>
          </ac:picMkLst>
        </pc:picChg>
      </pc:sldChg>
      <pc:sldChg chg="del">
        <pc:chgData name="최유민[ 학부재학 / 기계공학부 ]" userId="268f079c-7745-4122-85b6-3d626a5a47af" providerId="ADAL" clId="{2015AD33-54EE-42FF-8F0B-92ADB2AFF8CC}" dt="2023-08-17T10:05:37.338" v="9288" actId="47"/>
        <pc:sldMkLst>
          <pc:docMk/>
          <pc:sldMk cId="4219251181" sldId="280"/>
        </pc:sldMkLst>
      </pc:sldChg>
      <pc:sldChg chg="modSp mod">
        <pc:chgData name="최유민[ 학부재학 / 기계공학부 ]" userId="268f079c-7745-4122-85b6-3d626a5a47af" providerId="ADAL" clId="{2015AD33-54EE-42FF-8F0B-92ADB2AFF8CC}" dt="2023-08-17T10:06:24" v="9301" actId="20577"/>
        <pc:sldMkLst>
          <pc:docMk/>
          <pc:sldMk cId="1408169268" sldId="281"/>
        </pc:sldMkLst>
        <pc:spChg chg="mod">
          <ac:chgData name="최유민[ 학부재학 / 기계공학부 ]" userId="268f079c-7745-4122-85b6-3d626a5a47af" providerId="ADAL" clId="{2015AD33-54EE-42FF-8F0B-92ADB2AFF8CC}" dt="2023-08-17T10:06:24" v="9301" actId="20577"/>
          <ac:spMkLst>
            <pc:docMk/>
            <pc:sldMk cId="1408169268" sldId="281"/>
            <ac:spMk id="3" creationId="{C5F0F361-A4AE-B73E-9E4C-C130D5906CD4}"/>
          </ac:spMkLst>
        </pc:spChg>
      </pc:sldChg>
      <pc:sldChg chg="del">
        <pc:chgData name="최유민[ 학부재학 / 기계공학부 ]" userId="268f079c-7745-4122-85b6-3d626a5a47af" providerId="ADAL" clId="{2015AD33-54EE-42FF-8F0B-92ADB2AFF8CC}" dt="2023-08-17T08:01:07.316" v="1789" actId="47"/>
        <pc:sldMkLst>
          <pc:docMk/>
          <pc:sldMk cId="278156132" sldId="282"/>
        </pc:sldMkLst>
      </pc:sldChg>
      <pc:sldChg chg="del">
        <pc:chgData name="최유민[ 학부재학 / 기계공학부 ]" userId="268f079c-7745-4122-85b6-3d626a5a47af" providerId="ADAL" clId="{2015AD33-54EE-42FF-8F0B-92ADB2AFF8CC}" dt="2023-08-17T08:01:07.966" v="1790" actId="47"/>
        <pc:sldMkLst>
          <pc:docMk/>
          <pc:sldMk cId="698790307" sldId="283"/>
        </pc:sldMkLst>
      </pc:sldChg>
      <pc:sldChg chg="addSp delSp modSp add del mod">
        <pc:chgData name="최유민[ 학부재학 / 기계공학부 ]" userId="268f079c-7745-4122-85b6-3d626a5a47af" providerId="ADAL" clId="{2015AD33-54EE-42FF-8F0B-92ADB2AFF8CC}" dt="2023-08-17T09:37:12.521" v="7512" actId="20577"/>
        <pc:sldMkLst>
          <pc:docMk/>
          <pc:sldMk cId="11953444" sldId="284"/>
        </pc:sldMkLst>
        <pc:spChg chg="mod">
          <ac:chgData name="최유민[ 학부재학 / 기계공학부 ]" userId="268f079c-7745-4122-85b6-3d626a5a47af" providerId="ADAL" clId="{2015AD33-54EE-42FF-8F0B-92ADB2AFF8CC}" dt="2023-08-17T09:35:35.172" v="7413" actId="20577"/>
          <ac:spMkLst>
            <pc:docMk/>
            <pc:sldMk cId="11953444" sldId="284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2015AD33-54EE-42FF-8F0B-92ADB2AFF8CC}" dt="2023-08-17T09:37:12.521" v="7512" actId="20577"/>
          <ac:spMkLst>
            <pc:docMk/>
            <pc:sldMk cId="11953444" sldId="284"/>
            <ac:spMk id="8" creationId="{4F70F63F-C342-D89A-1B00-5B4CFA309A65}"/>
          </ac:spMkLst>
        </pc:spChg>
        <pc:picChg chg="del">
          <ac:chgData name="최유민[ 학부재학 / 기계공학부 ]" userId="268f079c-7745-4122-85b6-3d626a5a47af" providerId="ADAL" clId="{2015AD33-54EE-42FF-8F0B-92ADB2AFF8CC}" dt="2023-08-17T07:03:26.709" v="1101" actId="478"/>
          <ac:picMkLst>
            <pc:docMk/>
            <pc:sldMk cId="11953444" sldId="284"/>
            <ac:picMk id="3" creationId="{4AB381EC-E2CB-C744-E402-04A44D5FC565}"/>
          </ac:picMkLst>
        </pc:picChg>
        <pc:picChg chg="add del mod">
          <ac:chgData name="최유민[ 학부재학 / 기계공학부 ]" userId="268f079c-7745-4122-85b6-3d626a5a47af" providerId="ADAL" clId="{2015AD33-54EE-42FF-8F0B-92ADB2AFF8CC}" dt="2023-08-17T09:36:26.202" v="7461" actId="478"/>
          <ac:picMkLst>
            <pc:docMk/>
            <pc:sldMk cId="11953444" sldId="284"/>
            <ac:picMk id="6" creationId="{68F4E4A5-0BC6-77B3-2955-BEB72A21F998}"/>
          </ac:picMkLst>
        </pc:picChg>
        <pc:picChg chg="add mod">
          <ac:chgData name="최유민[ 학부재학 / 기계공학부 ]" userId="268f079c-7745-4122-85b6-3d626a5a47af" providerId="ADAL" clId="{2015AD33-54EE-42FF-8F0B-92ADB2AFF8CC}" dt="2023-08-17T09:36:31.867" v="7464" actId="1076"/>
          <ac:picMkLst>
            <pc:docMk/>
            <pc:sldMk cId="11953444" sldId="284"/>
            <ac:picMk id="9" creationId="{7E596C48-B243-E518-BB2D-8AC91E818379}"/>
          </ac:picMkLst>
        </pc:picChg>
      </pc:sldChg>
      <pc:sldChg chg="delSp modSp mod">
        <pc:chgData name="최유민[ 학부재학 / 기계공학부 ]" userId="268f079c-7745-4122-85b6-3d626a5a47af" providerId="ADAL" clId="{2015AD33-54EE-42FF-8F0B-92ADB2AFF8CC}" dt="2023-08-17T09:44:29.369" v="7697" actId="20577"/>
        <pc:sldMkLst>
          <pc:docMk/>
          <pc:sldMk cId="1878470275" sldId="285"/>
        </pc:sldMkLst>
        <pc:spChg chg="mod">
          <ac:chgData name="최유민[ 학부재학 / 기계공학부 ]" userId="268f079c-7745-4122-85b6-3d626a5a47af" providerId="ADAL" clId="{2015AD33-54EE-42FF-8F0B-92ADB2AFF8CC}" dt="2023-08-17T07:09:01.953" v="1143"/>
          <ac:spMkLst>
            <pc:docMk/>
            <pc:sldMk cId="1878470275" sldId="285"/>
            <ac:spMk id="2" creationId="{A3753C56-0E30-8D34-676E-BC3661C5FF4A}"/>
          </ac:spMkLst>
        </pc:spChg>
        <pc:spChg chg="del">
          <ac:chgData name="최유민[ 학부재학 / 기계공학부 ]" userId="268f079c-7745-4122-85b6-3d626a5a47af" providerId="ADAL" clId="{2015AD33-54EE-42FF-8F0B-92ADB2AFF8CC}" dt="2023-08-17T07:06:30.360" v="1118" actId="478"/>
          <ac:spMkLst>
            <pc:docMk/>
            <pc:sldMk cId="1878470275" sldId="285"/>
            <ac:spMk id="5" creationId="{0C9082BF-009C-A5A9-3820-99D00521E09E}"/>
          </ac:spMkLst>
        </pc:spChg>
        <pc:spChg chg="del">
          <ac:chgData name="최유민[ 학부재학 / 기계공학부 ]" userId="268f079c-7745-4122-85b6-3d626a5a47af" providerId="ADAL" clId="{2015AD33-54EE-42FF-8F0B-92ADB2AFF8CC}" dt="2023-08-17T07:06:31.591" v="1119" actId="478"/>
          <ac:spMkLst>
            <pc:docMk/>
            <pc:sldMk cId="1878470275" sldId="285"/>
            <ac:spMk id="10" creationId="{05E265CC-687D-3C57-C75D-61F8CAD01D20}"/>
          </ac:spMkLst>
        </pc:spChg>
        <pc:spChg chg="del">
          <ac:chgData name="최유민[ 학부재학 / 기계공학부 ]" userId="268f079c-7745-4122-85b6-3d626a5a47af" providerId="ADAL" clId="{2015AD33-54EE-42FF-8F0B-92ADB2AFF8CC}" dt="2023-08-17T07:06:33.136" v="1120" actId="478"/>
          <ac:spMkLst>
            <pc:docMk/>
            <pc:sldMk cId="1878470275" sldId="285"/>
            <ac:spMk id="11" creationId="{48D6E69D-6C03-280A-1015-33DD1E9DEDD6}"/>
          </ac:spMkLst>
        </pc:spChg>
        <pc:spChg chg="mod">
          <ac:chgData name="최유민[ 학부재학 / 기계공학부 ]" userId="268f079c-7745-4122-85b6-3d626a5a47af" providerId="ADAL" clId="{2015AD33-54EE-42FF-8F0B-92ADB2AFF8CC}" dt="2023-08-17T09:44:29.369" v="7697" actId="20577"/>
          <ac:spMkLst>
            <pc:docMk/>
            <pc:sldMk cId="1878470275" sldId="285"/>
            <ac:spMk id="15" creationId="{FBA1F20E-F53B-FD83-7F47-AB12BC9451F7}"/>
          </ac:spMkLst>
        </pc:spChg>
        <pc:picChg chg="del">
          <ac:chgData name="최유민[ 학부재학 / 기계공학부 ]" userId="268f079c-7745-4122-85b6-3d626a5a47af" providerId="ADAL" clId="{2015AD33-54EE-42FF-8F0B-92ADB2AFF8CC}" dt="2023-08-17T07:06:33.628" v="1121" actId="478"/>
          <ac:picMkLst>
            <pc:docMk/>
            <pc:sldMk cId="1878470275" sldId="285"/>
            <ac:picMk id="6" creationId="{503CF33A-B062-9497-D71C-0145C3C76148}"/>
          </ac:picMkLst>
        </pc:picChg>
        <pc:picChg chg="del">
          <ac:chgData name="최유민[ 학부재학 / 기계공학부 ]" userId="268f079c-7745-4122-85b6-3d626a5a47af" providerId="ADAL" clId="{2015AD33-54EE-42FF-8F0B-92ADB2AFF8CC}" dt="2023-08-17T07:06:29.031" v="1117" actId="478"/>
          <ac:picMkLst>
            <pc:docMk/>
            <pc:sldMk cId="1878470275" sldId="285"/>
            <ac:picMk id="7" creationId="{2ACA168C-9DE5-09E2-50DC-2E407F21F6D7}"/>
          </ac:picMkLst>
        </pc:picChg>
        <pc:picChg chg="del">
          <ac:chgData name="최유민[ 학부재학 / 기계공학부 ]" userId="268f079c-7745-4122-85b6-3d626a5a47af" providerId="ADAL" clId="{2015AD33-54EE-42FF-8F0B-92ADB2AFF8CC}" dt="2023-08-17T07:06:28.054" v="1116" actId="478"/>
          <ac:picMkLst>
            <pc:docMk/>
            <pc:sldMk cId="1878470275" sldId="285"/>
            <ac:picMk id="9" creationId="{5ED7A339-11BE-1B77-2CEC-03149DFBF00D}"/>
          </ac:picMkLst>
        </pc:picChg>
      </pc:sldChg>
      <pc:sldChg chg="del">
        <pc:chgData name="최유민[ 학부재학 / 기계공학부 ]" userId="268f079c-7745-4122-85b6-3d626a5a47af" providerId="ADAL" clId="{2015AD33-54EE-42FF-8F0B-92ADB2AFF8CC}" dt="2023-08-17T08:01:08.636" v="1791" actId="47"/>
        <pc:sldMkLst>
          <pc:docMk/>
          <pc:sldMk cId="2952926507" sldId="286"/>
        </pc:sldMkLst>
      </pc:sldChg>
      <pc:sldChg chg="del">
        <pc:chgData name="최유민[ 학부재학 / 기계공학부 ]" userId="268f079c-7745-4122-85b6-3d626a5a47af" providerId="ADAL" clId="{2015AD33-54EE-42FF-8F0B-92ADB2AFF8CC}" dt="2023-08-17T07:05:11.978" v="1107" actId="47"/>
        <pc:sldMkLst>
          <pc:docMk/>
          <pc:sldMk cId="1656578412" sldId="287"/>
        </pc:sldMkLst>
      </pc:sldChg>
      <pc:sldChg chg="addSp delSp modSp add mod ord">
        <pc:chgData name="최유민[ 학부재학 / 기계공학부 ]" userId="268f079c-7745-4122-85b6-3d626a5a47af" providerId="ADAL" clId="{2015AD33-54EE-42FF-8F0B-92ADB2AFF8CC}" dt="2023-08-17T10:59:17.931" v="9340" actId="20577"/>
        <pc:sldMkLst>
          <pc:docMk/>
          <pc:sldMk cId="1823364568" sldId="288"/>
        </pc:sldMkLst>
        <pc:spChg chg="mod">
          <ac:chgData name="최유민[ 학부재학 / 기계공학부 ]" userId="268f079c-7745-4122-85b6-3d626a5a47af" providerId="ADAL" clId="{2015AD33-54EE-42FF-8F0B-92ADB2AFF8CC}" dt="2023-08-17T10:59:17.931" v="9340" actId="20577"/>
          <ac:spMkLst>
            <pc:docMk/>
            <pc:sldMk cId="1823364568" sldId="288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2015AD33-54EE-42FF-8F0B-92ADB2AFF8CC}" dt="2023-08-17T08:40:09.850" v="2933" actId="20577"/>
          <ac:spMkLst>
            <pc:docMk/>
            <pc:sldMk cId="1823364568" sldId="288"/>
            <ac:spMk id="3" creationId="{4386F4F4-DB96-36C0-D674-E2F98F9F2085}"/>
          </ac:spMkLst>
        </pc:spChg>
        <pc:spChg chg="add del">
          <ac:chgData name="최유민[ 학부재학 / 기계공학부 ]" userId="268f079c-7745-4122-85b6-3d626a5a47af" providerId="ADAL" clId="{2015AD33-54EE-42FF-8F0B-92ADB2AFF8CC}" dt="2023-08-17T08:34:19.703" v="2752" actId="22"/>
          <ac:spMkLst>
            <pc:docMk/>
            <pc:sldMk cId="1823364568" sldId="288"/>
            <ac:spMk id="15" creationId="{687CB8F8-1427-04E3-2A93-699AE609946B}"/>
          </ac:spMkLst>
        </pc:spChg>
        <pc:picChg chg="add mod">
          <ac:chgData name="최유민[ 학부재학 / 기계공학부 ]" userId="268f079c-7745-4122-85b6-3d626a5a47af" providerId="ADAL" clId="{2015AD33-54EE-42FF-8F0B-92ADB2AFF8CC}" dt="2023-08-17T08:36:00.064" v="2831" actId="1076"/>
          <ac:picMkLst>
            <pc:docMk/>
            <pc:sldMk cId="1823364568" sldId="288"/>
            <ac:picMk id="6" creationId="{D4B8EB27-9EE5-60C2-9973-0FB80A097A6B}"/>
          </ac:picMkLst>
        </pc:picChg>
        <pc:picChg chg="del">
          <ac:chgData name="최유민[ 학부재학 / 기계공학부 ]" userId="268f079c-7745-4122-85b6-3d626a5a47af" providerId="ADAL" clId="{2015AD33-54EE-42FF-8F0B-92ADB2AFF8CC}" dt="2023-08-17T08:00:16.290" v="1781" actId="478"/>
          <ac:picMkLst>
            <pc:docMk/>
            <pc:sldMk cId="1823364568" sldId="288"/>
            <ac:picMk id="7" creationId="{81D287B0-276F-837F-B209-0E75849524FF}"/>
          </ac:picMkLst>
        </pc:picChg>
        <pc:picChg chg="del">
          <ac:chgData name="최유민[ 학부재학 / 기계공학부 ]" userId="268f079c-7745-4122-85b6-3d626a5a47af" providerId="ADAL" clId="{2015AD33-54EE-42FF-8F0B-92ADB2AFF8CC}" dt="2023-08-17T08:00:26.634" v="1785" actId="478"/>
          <ac:picMkLst>
            <pc:docMk/>
            <pc:sldMk cId="1823364568" sldId="288"/>
            <ac:picMk id="9" creationId="{48812F27-E3B4-EBBD-45C5-5C3C001CB696}"/>
          </ac:picMkLst>
        </pc:picChg>
        <pc:picChg chg="add mod">
          <ac:chgData name="최유민[ 학부재학 / 기계공학부 ]" userId="268f079c-7745-4122-85b6-3d626a5a47af" providerId="ADAL" clId="{2015AD33-54EE-42FF-8F0B-92ADB2AFF8CC}" dt="2023-08-17T08:35:53.590" v="2829" actId="1076"/>
          <ac:picMkLst>
            <pc:docMk/>
            <pc:sldMk cId="1823364568" sldId="288"/>
            <ac:picMk id="10" creationId="{23301CA2-85A6-6F48-CAE5-364AEB5FAC8A}"/>
          </ac:picMkLst>
        </pc:picChg>
        <pc:picChg chg="del">
          <ac:chgData name="최유민[ 학부재학 / 기계공학부 ]" userId="268f079c-7745-4122-85b6-3d626a5a47af" providerId="ADAL" clId="{2015AD33-54EE-42FF-8F0B-92ADB2AFF8CC}" dt="2023-08-17T07:02:22.927" v="1060" actId="478"/>
          <ac:picMkLst>
            <pc:docMk/>
            <pc:sldMk cId="1823364568" sldId="288"/>
            <ac:picMk id="12" creationId="{65C8AE12-C819-00C6-77D1-516E6C9A4143}"/>
          </ac:picMkLst>
        </pc:picChg>
      </pc:sldChg>
      <pc:sldChg chg="delSp modSp add del mod">
        <pc:chgData name="최유민[ 학부재학 / 기계공학부 ]" userId="268f079c-7745-4122-85b6-3d626a5a47af" providerId="ADAL" clId="{2015AD33-54EE-42FF-8F0B-92ADB2AFF8CC}" dt="2023-08-17T09:20:48.001" v="6572" actId="47"/>
        <pc:sldMkLst>
          <pc:docMk/>
          <pc:sldMk cId="711218441" sldId="289"/>
        </pc:sldMkLst>
        <pc:spChg chg="mod">
          <ac:chgData name="최유민[ 학부재학 / 기계공학부 ]" userId="268f079c-7745-4122-85b6-3d626a5a47af" providerId="ADAL" clId="{2015AD33-54EE-42FF-8F0B-92ADB2AFF8CC}" dt="2023-08-17T07:50:39.877" v="1718"/>
          <ac:spMkLst>
            <pc:docMk/>
            <pc:sldMk cId="711218441" sldId="289"/>
            <ac:spMk id="2" creationId="{A3753C56-0E30-8D34-676E-BC3661C5FF4A}"/>
          </ac:spMkLst>
        </pc:spChg>
        <pc:spChg chg="del">
          <ac:chgData name="최유민[ 학부재학 / 기계공학부 ]" userId="268f079c-7745-4122-85b6-3d626a5a47af" providerId="ADAL" clId="{2015AD33-54EE-42FF-8F0B-92ADB2AFF8CC}" dt="2023-08-17T07:52:33.223" v="1780" actId="478"/>
          <ac:spMkLst>
            <pc:docMk/>
            <pc:sldMk cId="711218441" sldId="289"/>
            <ac:spMk id="6" creationId="{34AE6051-8651-8FC4-45E4-8A895C3931AC}"/>
          </ac:spMkLst>
        </pc:spChg>
        <pc:picChg chg="del">
          <ac:chgData name="최유민[ 학부재학 / 기계공학부 ]" userId="268f079c-7745-4122-85b6-3d626a5a47af" providerId="ADAL" clId="{2015AD33-54EE-42FF-8F0B-92ADB2AFF8CC}" dt="2023-08-17T08:41:39.487" v="2934" actId="478"/>
          <ac:picMkLst>
            <pc:docMk/>
            <pc:sldMk cId="711218441" sldId="289"/>
            <ac:picMk id="7" creationId="{5321C623-E1F0-ABBA-1335-D5CE9D658162}"/>
          </ac:picMkLst>
        </pc:picChg>
        <pc:picChg chg="del mod">
          <ac:chgData name="최유민[ 학부재학 / 기계공학부 ]" userId="268f079c-7745-4122-85b6-3d626a5a47af" providerId="ADAL" clId="{2015AD33-54EE-42FF-8F0B-92ADB2AFF8CC}" dt="2023-08-17T09:20:45.108" v="6571" actId="478"/>
          <ac:picMkLst>
            <pc:docMk/>
            <pc:sldMk cId="711218441" sldId="289"/>
            <ac:picMk id="11" creationId="{1E6CE8A1-21CF-3C6D-5373-A4A461A00CD2}"/>
          </ac:picMkLst>
        </pc:picChg>
      </pc:sldChg>
      <pc:sldChg chg="addSp delSp modSp add mod">
        <pc:chgData name="최유민[ 학부재학 / 기계공학부 ]" userId="268f079c-7745-4122-85b6-3d626a5a47af" providerId="ADAL" clId="{2015AD33-54EE-42FF-8F0B-92ADB2AFF8CC}" dt="2023-08-17T09:40:37.487" v="7566" actId="20577"/>
        <pc:sldMkLst>
          <pc:docMk/>
          <pc:sldMk cId="2006153763" sldId="290"/>
        </pc:sldMkLst>
        <pc:spChg chg="mod">
          <ac:chgData name="최유민[ 학부재학 / 기계공학부 ]" userId="268f079c-7745-4122-85b6-3d626a5a47af" providerId="ADAL" clId="{2015AD33-54EE-42FF-8F0B-92ADB2AFF8CC}" dt="2023-08-17T07:26:20.477" v="1616" actId="20577"/>
          <ac:spMkLst>
            <pc:docMk/>
            <pc:sldMk cId="2006153763" sldId="290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2015AD33-54EE-42FF-8F0B-92ADB2AFF8CC}" dt="2023-08-17T09:40:37.487" v="7566" actId="20577"/>
          <ac:spMkLst>
            <pc:docMk/>
            <pc:sldMk cId="2006153763" sldId="290"/>
            <ac:spMk id="15" creationId="{FBA1F20E-F53B-FD83-7F47-AB12BC9451F7}"/>
          </ac:spMkLst>
        </pc:spChg>
        <pc:picChg chg="add mod">
          <ac:chgData name="최유민[ 학부재학 / 기계공학부 ]" userId="268f079c-7745-4122-85b6-3d626a5a47af" providerId="ADAL" clId="{2015AD33-54EE-42FF-8F0B-92ADB2AFF8CC}" dt="2023-08-17T09:40:35.962" v="7565" actId="1076"/>
          <ac:picMkLst>
            <pc:docMk/>
            <pc:sldMk cId="2006153763" sldId="290"/>
            <ac:picMk id="5" creationId="{60C82797-B196-8D3F-F56B-0483A9141CF2}"/>
          </ac:picMkLst>
        </pc:picChg>
        <pc:picChg chg="add del mod">
          <ac:chgData name="최유민[ 학부재학 / 기계공학부 ]" userId="268f079c-7745-4122-85b6-3d626a5a47af" providerId="ADAL" clId="{2015AD33-54EE-42FF-8F0B-92ADB2AFF8CC}" dt="2023-08-17T09:40:29.783" v="7563" actId="478"/>
          <ac:picMkLst>
            <pc:docMk/>
            <pc:sldMk cId="2006153763" sldId="290"/>
            <ac:picMk id="7" creationId="{E2B81783-6D72-73B0-E066-7FB0932E754B}"/>
          </ac:picMkLst>
        </pc:picChg>
      </pc:sldChg>
      <pc:sldChg chg="add del">
        <pc:chgData name="최유민[ 학부재학 / 기계공학부 ]" userId="268f079c-7745-4122-85b6-3d626a5a47af" providerId="ADAL" clId="{2015AD33-54EE-42FF-8F0B-92ADB2AFF8CC}" dt="2023-08-17T07:29:31.510" v="1618" actId="47"/>
        <pc:sldMkLst>
          <pc:docMk/>
          <pc:sldMk cId="3167488889" sldId="291"/>
        </pc:sldMkLst>
      </pc:sldChg>
      <pc:sldChg chg="addSp delSp modSp add mod">
        <pc:chgData name="최유민[ 학부재학 / 기계공학부 ]" userId="268f079c-7745-4122-85b6-3d626a5a47af" providerId="ADAL" clId="{2015AD33-54EE-42FF-8F0B-92ADB2AFF8CC}" dt="2023-08-17T09:30:36.681" v="7171" actId="1076"/>
        <pc:sldMkLst>
          <pc:docMk/>
          <pc:sldMk cId="1868231682" sldId="292"/>
        </pc:sldMkLst>
        <pc:spChg chg="mod">
          <ac:chgData name="최유민[ 학부재학 / 기계공학부 ]" userId="268f079c-7745-4122-85b6-3d626a5a47af" providerId="ADAL" clId="{2015AD33-54EE-42FF-8F0B-92ADB2AFF8CC}" dt="2023-08-17T07:26:11.704" v="1608" actId="20577"/>
          <ac:spMkLst>
            <pc:docMk/>
            <pc:sldMk cId="1868231682" sldId="292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2015AD33-54EE-42FF-8F0B-92ADB2AFF8CC}" dt="2023-08-17T09:30:28.765" v="7168" actId="20577"/>
          <ac:spMkLst>
            <pc:docMk/>
            <pc:sldMk cId="1868231682" sldId="292"/>
            <ac:spMk id="15" creationId="{FBA1F20E-F53B-FD83-7F47-AB12BC9451F7}"/>
          </ac:spMkLst>
        </pc:spChg>
        <pc:picChg chg="del mod">
          <ac:chgData name="최유민[ 학부재학 / 기계공학부 ]" userId="268f079c-7745-4122-85b6-3d626a5a47af" providerId="ADAL" clId="{2015AD33-54EE-42FF-8F0B-92ADB2AFF8CC}" dt="2023-08-17T07:21:09.116" v="1425" actId="478"/>
          <ac:picMkLst>
            <pc:docMk/>
            <pc:sldMk cId="1868231682" sldId="292"/>
            <ac:picMk id="5" creationId="{60C82797-B196-8D3F-F56B-0483A9141CF2}"/>
          </ac:picMkLst>
        </pc:picChg>
        <pc:picChg chg="add mod">
          <ac:chgData name="최유민[ 학부재학 / 기계공학부 ]" userId="268f079c-7745-4122-85b6-3d626a5a47af" providerId="ADAL" clId="{2015AD33-54EE-42FF-8F0B-92ADB2AFF8CC}" dt="2023-08-17T09:30:36.681" v="7171" actId="1076"/>
          <ac:picMkLst>
            <pc:docMk/>
            <pc:sldMk cId="1868231682" sldId="292"/>
            <ac:picMk id="6" creationId="{600CEA27-9D70-89EE-5593-B59A83B95478}"/>
          </ac:picMkLst>
        </pc:picChg>
        <pc:picChg chg="mod">
          <ac:chgData name="최유민[ 학부재학 / 기계공학부 ]" userId="268f079c-7745-4122-85b6-3d626a5a47af" providerId="ADAL" clId="{2015AD33-54EE-42FF-8F0B-92ADB2AFF8CC}" dt="2023-08-17T09:30:31.904" v="7169" actId="1076"/>
          <ac:picMkLst>
            <pc:docMk/>
            <pc:sldMk cId="1868231682" sldId="292"/>
            <ac:picMk id="7" creationId="{E2B81783-6D72-73B0-E066-7FB0932E754B}"/>
          </ac:picMkLst>
        </pc:picChg>
      </pc:sldChg>
      <pc:sldChg chg="addSp delSp modSp add del mod">
        <pc:chgData name="최유민[ 학부재학 / 기계공학부 ]" userId="268f079c-7745-4122-85b6-3d626a5a47af" providerId="ADAL" clId="{2015AD33-54EE-42FF-8F0B-92ADB2AFF8CC}" dt="2023-08-17T09:31:13.578" v="7174" actId="47"/>
        <pc:sldMkLst>
          <pc:docMk/>
          <pc:sldMk cId="3938700730" sldId="293"/>
        </pc:sldMkLst>
        <pc:spChg chg="mod">
          <ac:chgData name="최유민[ 학부재학 / 기계공학부 ]" userId="268f079c-7745-4122-85b6-3d626a5a47af" providerId="ADAL" clId="{2015AD33-54EE-42FF-8F0B-92ADB2AFF8CC}" dt="2023-08-17T07:15:03.106" v="1282"/>
          <ac:spMkLst>
            <pc:docMk/>
            <pc:sldMk cId="3938700730" sldId="293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2015AD33-54EE-42FF-8F0B-92ADB2AFF8CC}" dt="2023-08-17T07:35:24.630" v="1623" actId="20577"/>
          <ac:spMkLst>
            <pc:docMk/>
            <pc:sldMk cId="3938700730" sldId="293"/>
            <ac:spMk id="15" creationId="{FBA1F20E-F53B-FD83-7F47-AB12BC9451F7}"/>
          </ac:spMkLst>
        </pc:spChg>
        <pc:picChg chg="add del mod">
          <ac:chgData name="최유민[ 학부재학 / 기계공학부 ]" userId="268f079c-7745-4122-85b6-3d626a5a47af" providerId="ADAL" clId="{2015AD33-54EE-42FF-8F0B-92ADB2AFF8CC}" dt="2023-08-17T09:31:11.521" v="7172" actId="21"/>
          <ac:picMkLst>
            <pc:docMk/>
            <pc:sldMk cId="3938700730" sldId="293"/>
            <ac:picMk id="5" creationId="{47612433-CE82-E7F9-4A30-C193DDF96731}"/>
          </ac:picMkLst>
        </pc:picChg>
      </pc:sldChg>
      <pc:sldChg chg="addSp modSp add mod">
        <pc:chgData name="최유민[ 학부재학 / 기계공학부 ]" userId="268f079c-7745-4122-85b6-3d626a5a47af" providerId="ADAL" clId="{2015AD33-54EE-42FF-8F0B-92ADB2AFF8CC}" dt="2023-08-17T11:38:58.968" v="9352" actId="20577"/>
        <pc:sldMkLst>
          <pc:docMk/>
          <pc:sldMk cId="1666161429" sldId="294"/>
        </pc:sldMkLst>
        <pc:spChg chg="mod">
          <ac:chgData name="최유민[ 학부재학 / 기계공학부 ]" userId="268f079c-7745-4122-85b6-3d626a5a47af" providerId="ADAL" clId="{2015AD33-54EE-42FF-8F0B-92ADB2AFF8CC}" dt="2023-08-17T07:39:31.837" v="1657" actId="20577"/>
          <ac:spMkLst>
            <pc:docMk/>
            <pc:sldMk cId="1666161429" sldId="294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2015AD33-54EE-42FF-8F0B-92ADB2AFF8CC}" dt="2023-08-17T11:38:58.968" v="9352" actId="20577"/>
          <ac:spMkLst>
            <pc:docMk/>
            <pc:sldMk cId="1666161429" sldId="294"/>
            <ac:spMk id="15" creationId="{FBA1F20E-F53B-FD83-7F47-AB12BC9451F7}"/>
          </ac:spMkLst>
        </pc:spChg>
        <pc:picChg chg="add mod">
          <ac:chgData name="최유민[ 학부재학 / 기계공학부 ]" userId="268f079c-7745-4122-85b6-3d626a5a47af" providerId="ADAL" clId="{2015AD33-54EE-42FF-8F0B-92ADB2AFF8CC}" dt="2023-08-17T09:40:48.686" v="7567" actId="1076"/>
          <ac:picMkLst>
            <pc:docMk/>
            <pc:sldMk cId="1666161429" sldId="294"/>
            <ac:picMk id="5" creationId="{29246A92-9C0C-19CB-8A5B-1FF17C3D0B87}"/>
          </ac:picMkLst>
        </pc:picChg>
        <pc:picChg chg="add mod">
          <ac:chgData name="최유민[ 학부재학 / 기계공학부 ]" userId="268f079c-7745-4122-85b6-3d626a5a47af" providerId="ADAL" clId="{2015AD33-54EE-42FF-8F0B-92ADB2AFF8CC}" dt="2023-08-17T09:40:51.164" v="7568" actId="1076"/>
          <ac:picMkLst>
            <pc:docMk/>
            <pc:sldMk cId="1666161429" sldId="294"/>
            <ac:picMk id="6" creationId="{081F6AA9-5F7D-857C-9DCF-6C78A4E1769C}"/>
          </ac:picMkLst>
        </pc:picChg>
        <pc:picChg chg="add mod">
          <ac:chgData name="최유민[ 학부재학 / 기계공학부 ]" userId="268f079c-7745-4122-85b6-3d626a5a47af" providerId="ADAL" clId="{2015AD33-54EE-42FF-8F0B-92ADB2AFF8CC}" dt="2023-08-17T09:44:58.303" v="7698" actId="1076"/>
          <ac:picMkLst>
            <pc:docMk/>
            <pc:sldMk cId="1666161429" sldId="294"/>
            <ac:picMk id="7" creationId="{F422FDD1-84E7-B564-B278-81C7C2451119}"/>
          </ac:picMkLst>
        </pc:picChg>
      </pc:sldChg>
      <pc:sldChg chg="add del">
        <pc:chgData name="최유민[ 학부재학 / 기계공학부 ]" userId="268f079c-7745-4122-85b6-3d626a5a47af" providerId="ADAL" clId="{2015AD33-54EE-42FF-8F0B-92ADB2AFF8CC}" dt="2023-08-17T07:15:13.729" v="1285"/>
        <pc:sldMkLst>
          <pc:docMk/>
          <pc:sldMk cId="184320303" sldId="295"/>
        </pc:sldMkLst>
      </pc:sldChg>
      <pc:sldChg chg="add del">
        <pc:chgData name="최유민[ 학부재학 / 기계공학부 ]" userId="268f079c-7745-4122-85b6-3d626a5a47af" providerId="ADAL" clId="{2015AD33-54EE-42FF-8F0B-92ADB2AFF8CC}" dt="2023-08-17T07:15:15.381" v="1287"/>
        <pc:sldMkLst>
          <pc:docMk/>
          <pc:sldMk cId="2323608319" sldId="295"/>
        </pc:sldMkLst>
      </pc:sldChg>
      <pc:sldChg chg="addSp delSp modSp add mod">
        <pc:chgData name="최유민[ 학부재학 / 기계공학부 ]" userId="268f079c-7745-4122-85b6-3d626a5a47af" providerId="ADAL" clId="{2015AD33-54EE-42FF-8F0B-92ADB2AFF8CC}" dt="2023-08-17T09:50:07.338" v="8376" actId="20577"/>
        <pc:sldMkLst>
          <pc:docMk/>
          <pc:sldMk cId="4145789740" sldId="295"/>
        </pc:sldMkLst>
        <pc:spChg chg="mod">
          <ac:chgData name="최유민[ 학부재학 / 기계공학부 ]" userId="268f079c-7745-4122-85b6-3d626a5a47af" providerId="ADAL" clId="{2015AD33-54EE-42FF-8F0B-92ADB2AFF8CC}" dt="2023-08-17T07:39:27.868" v="1654" actId="20577"/>
          <ac:spMkLst>
            <pc:docMk/>
            <pc:sldMk cId="4145789740" sldId="295"/>
            <ac:spMk id="2" creationId="{A3753C56-0E30-8D34-676E-BC3661C5FF4A}"/>
          </ac:spMkLst>
        </pc:spChg>
        <pc:spChg chg="add del mod">
          <ac:chgData name="최유민[ 학부재학 / 기계공학부 ]" userId="268f079c-7745-4122-85b6-3d626a5a47af" providerId="ADAL" clId="{2015AD33-54EE-42FF-8F0B-92ADB2AFF8CC}" dt="2023-08-17T07:42:07.788" v="1672"/>
          <ac:spMkLst>
            <pc:docMk/>
            <pc:sldMk cId="4145789740" sldId="295"/>
            <ac:spMk id="7" creationId="{458CEBB6-3E78-7308-524A-820D43C85A09}"/>
          </ac:spMkLst>
        </pc:spChg>
        <pc:spChg chg="add del mod">
          <ac:chgData name="최유민[ 학부재학 / 기계공학부 ]" userId="268f079c-7745-4122-85b6-3d626a5a47af" providerId="ADAL" clId="{2015AD33-54EE-42FF-8F0B-92ADB2AFF8CC}" dt="2023-08-17T09:50:07.338" v="8376" actId="20577"/>
          <ac:spMkLst>
            <pc:docMk/>
            <pc:sldMk cId="4145789740" sldId="295"/>
            <ac:spMk id="8" creationId="{7D93F0D5-DFF6-9146-7CBE-44208B26505D}"/>
          </ac:spMkLst>
        </pc:spChg>
        <pc:spChg chg="add del">
          <ac:chgData name="최유민[ 학부재학 / 기계공학부 ]" userId="268f079c-7745-4122-85b6-3d626a5a47af" providerId="ADAL" clId="{2015AD33-54EE-42FF-8F0B-92ADB2AFF8CC}" dt="2023-08-17T09:46:48.119" v="7757" actId="22"/>
          <ac:spMkLst>
            <pc:docMk/>
            <pc:sldMk cId="4145789740" sldId="295"/>
            <ac:spMk id="10" creationId="{0D748F3F-1A9A-A42D-734E-EBF6166F8840}"/>
          </ac:spMkLst>
        </pc:spChg>
        <pc:spChg chg="del mod">
          <ac:chgData name="최유민[ 학부재학 / 기계공학부 ]" userId="268f079c-7745-4122-85b6-3d626a5a47af" providerId="ADAL" clId="{2015AD33-54EE-42FF-8F0B-92ADB2AFF8CC}" dt="2023-08-17T07:39:28.257" v="1656"/>
          <ac:spMkLst>
            <pc:docMk/>
            <pc:sldMk cId="4145789740" sldId="295"/>
            <ac:spMk id="15" creationId="{FBA1F20E-F53B-FD83-7F47-AB12BC9451F7}"/>
          </ac:spMkLst>
        </pc:spChg>
        <pc:picChg chg="add mod">
          <ac:chgData name="최유민[ 학부재학 / 기계공학부 ]" userId="268f079c-7745-4122-85b6-3d626a5a47af" providerId="ADAL" clId="{2015AD33-54EE-42FF-8F0B-92ADB2AFF8CC}" dt="2023-08-17T09:49:02.759" v="8288" actId="1076"/>
          <ac:picMkLst>
            <pc:docMk/>
            <pc:sldMk cId="4145789740" sldId="295"/>
            <ac:picMk id="5" creationId="{B32141C9-EBB2-E5A8-735D-064D24BF792F}"/>
          </ac:picMkLst>
        </pc:picChg>
      </pc:sldChg>
      <pc:sldChg chg="new del">
        <pc:chgData name="최유민[ 학부재학 / 기계공학부 ]" userId="268f079c-7745-4122-85b6-3d626a5a47af" providerId="ADAL" clId="{2015AD33-54EE-42FF-8F0B-92ADB2AFF8CC}" dt="2023-08-17T07:48:50.774" v="1685" actId="47"/>
        <pc:sldMkLst>
          <pc:docMk/>
          <pc:sldMk cId="2414752441" sldId="296"/>
        </pc:sldMkLst>
      </pc:sldChg>
      <pc:sldChg chg="addSp delSp modSp add mod">
        <pc:chgData name="최유민[ 학부재학 / 기계공학부 ]" userId="268f079c-7745-4122-85b6-3d626a5a47af" providerId="ADAL" clId="{2015AD33-54EE-42FF-8F0B-92ADB2AFF8CC}" dt="2023-08-17T07:49:12.334" v="1704" actId="1076"/>
        <pc:sldMkLst>
          <pc:docMk/>
          <pc:sldMk cId="812910671" sldId="297"/>
        </pc:sldMkLst>
        <pc:spChg chg="mod">
          <ac:chgData name="최유민[ 학부재학 / 기계공학부 ]" userId="268f079c-7745-4122-85b6-3d626a5a47af" providerId="ADAL" clId="{2015AD33-54EE-42FF-8F0B-92ADB2AFF8CC}" dt="2023-08-17T07:48:55.498" v="1697" actId="20577"/>
          <ac:spMkLst>
            <pc:docMk/>
            <pc:sldMk cId="812910671" sldId="297"/>
            <ac:spMk id="2" creationId="{A3753C56-0E30-8D34-676E-BC3661C5FF4A}"/>
          </ac:spMkLst>
        </pc:spChg>
        <pc:spChg chg="del">
          <ac:chgData name="최유민[ 학부재학 / 기계공학부 ]" userId="268f079c-7745-4122-85b6-3d626a5a47af" providerId="ADAL" clId="{2015AD33-54EE-42FF-8F0B-92ADB2AFF8CC}" dt="2023-08-17T07:49:02.556" v="1699" actId="478"/>
          <ac:spMkLst>
            <pc:docMk/>
            <pc:sldMk cId="812910671" sldId="297"/>
            <ac:spMk id="8" creationId="{7D93F0D5-DFF6-9146-7CBE-44208B26505D}"/>
          </ac:spMkLst>
        </pc:spChg>
        <pc:picChg chg="del">
          <ac:chgData name="최유민[ 학부재학 / 기계공학부 ]" userId="268f079c-7745-4122-85b6-3d626a5a47af" providerId="ADAL" clId="{2015AD33-54EE-42FF-8F0B-92ADB2AFF8CC}" dt="2023-08-17T07:49:01.557" v="1698" actId="478"/>
          <ac:picMkLst>
            <pc:docMk/>
            <pc:sldMk cId="812910671" sldId="297"/>
            <ac:picMk id="5" creationId="{B32141C9-EBB2-E5A8-735D-064D24BF792F}"/>
          </ac:picMkLst>
        </pc:picChg>
        <pc:picChg chg="add mod">
          <ac:chgData name="최유민[ 학부재학 / 기계공학부 ]" userId="268f079c-7745-4122-85b6-3d626a5a47af" providerId="ADAL" clId="{2015AD33-54EE-42FF-8F0B-92ADB2AFF8CC}" dt="2023-08-17T07:49:12.334" v="1704" actId="1076"/>
          <ac:picMkLst>
            <pc:docMk/>
            <pc:sldMk cId="812910671" sldId="297"/>
            <ac:picMk id="6" creationId="{EC8C70B9-FFF7-1112-E3AC-8018E93325CD}"/>
          </ac:picMkLst>
        </pc:picChg>
      </pc:sldChg>
      <pc:sldChg chg="delSp modSp add mod">
        <pc:chgData name="최유민[ 학부재학 / 기계공학부 ]" userId="268f079c-7745-4122-85b6-3d626a5a47af" providerId="ADAL" clId="{2015AD33-54EE-42FF-8F0B-92ADB2AFF8CC}" dt="2023-08-17T10:59:28.280" v="9341" actId="20577"/>
        <pc:sldMkLst>
          <pc:docMk/>
          <pc:sldMk cId="640660479" sldId="298"/>
        </pc:sldMkLst>
        <pc:spChg chg="mod">
          <ac:chgData name="최유민[ 학부재학 / 기계공학부 ]" userId="268f079c-7745-4122-85b6-3d626a5a47af" providerId="ADAL" clId="{2015AD33-54EE-42FF-8F0B-92ADB2AFF8CC}" dt="2023-08-17T08:01:42.600" v="1852" actId="20577"/>
          <ac:spMkLst>
            <pc:docMk/>
            <pc:sldMk cId="640660479" sldId="298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2015AD33-54EE-42FF-8F0B-92ADB2AFF8CC}" dt="2023-08-17T10:59:28.280" v="9341" actId="20577"/>
          <ac:spMkLst>
            <pc:docMk/>
            <pc:sldMk cId="640660479" sldId="298"/>
            <ac:spMk id="3" creationId="{4386F4F4-DB96-36C0-D674-E2F98F9F2085}"/>
          </ac:spMkLst>
        </pc:spChg>
        <pc:picChg chg="del">
          <ac:chgData name="최유민[ 학부재학 / 기계공학부 ]" userId="268f079c-7745-4122-85b6-3d626a5a47af" providerId="ADAL" clId="{2015AD33-54EE-42FF-8F0B-92ADB2AFF8CC}" dt="2023-08-17T08:01:44.592" v="1853" actId="478"/>
          <ac:picMkLst>
            <pc:docMk/>
            <pc:sldMk cId="640660479" sldId="298"/>
            <ac:picMk id="6" creationId="{D4B8EB27-9EE5-60C2-9973-0FB80A097A6B}"/>
          </ac:picMkLst>
        </pc:picChg>
        <pc:picChg chg="del">
          <ac:chgData name="최유민[ 학부재학 / 기계공학부 ]" userId="268f079c-7745-4122-85b6-3d626a5a47af" providerId="ADAL" clId="{2015AD33-54EE-42FF-8F0B-92ADB2AFF8CC}" dt="2023-08-17T08:01:48.618" v="1854" actId="478"/>
          <ac:picMkLst>
            <pc:docMk/>
            <pc:sldMk cId="640660479" sldId="298"/>
            <ac:picMk id="10" creationId="{23301CA2-85A6-6F48-CAE5-364AEB5FAC8A}"/>
          </ac:picMkLst>
        </pc:picChg>
      </pc:sldChg>
      <pc:sldChg chg="add del">
        <pc:chgData name="최유민[ 학부재학 / 기계공학부 ]" userId="268f079c-7745-4122-85b6-3d626a5a47af" providerId="ADAL" clId="{2015AD33-54EE-42FF-8F0B-92ADB2AFF8CC}" dt="2023-08-17T09:06:26.487" v="5115" actId="47"/>
        <pc:sldMkLst>
          <pc:docMk/>
          <pc:sldMk cId="3485110742" sldId="299"/>
        </pc:sldMkLst>
      </pc:sldChg>
      <pc:sldChg chg="add del">
        <pc:chgData name="최유민[ 학부재학 / 기계공학부 ]" userId="268f079c-7745-4122-85b6-3d626a5a47af" providerId="ADAL" clId="{2015AD33-54EE-42FF-8F0B-92ADB2AFF8CC}" dt="2023-08-17T09:06:27.197" v="5116" actId="47"/>
        <pc:sldMkLst>
          <pc:docMk/>
          <pc:sldMk cId="2270157449" sldId="300"/>
        </pc:sldMkLst>
      </pc:sldChg>
      <pc:sldChg chg="add del">
        <pc:chgData name="최유민[ 학부재학 / 기계공학부 ]" userId="268f079c-7745-4122-85b6-3d626a5a47af" providerId="ADAL" clId="{2015AD33-54EE-42FF-8F0B-92ADB2AFF8CC}" dt="2023-08-17T09:06:27.670" v="5117" actId="47"/>
        <pc:sldMkLst>
          <pc:docMk/>
          <pc:sldMk cId="2468427055" sldId="301"/>
        </pc:sldMkLst>
      </pc:sldChg>
      <pc:sldChg chg="addSp delSp modSp add mod">
        <pc:chgData name="최유민[ 학부재학 / 기계공학부 ]" userId="268f079c-7745-4122-85b6-3d626a5a47af" providerId="ADAL" clId="{2015AD33-54EE-42FF-8F0B-92ADB2AFF8CC}" dt="2023-08-17T08:50:06.747" v="3692" actId="20577"/>
        <pc:sldMkLst>
          <pc:docMk/>
          <pc:sldMk cId="1316532944" sldId="302"/>
        </pc:sldMkLst>
        <pc:spChg chg="mod">
          <ac:chgData name="최유민[ 학부재학 / 기계공학부 ]" userId="268f079c-7745-4122-85b6-3d626a5a47af" providerId="ADAL" clId="{2015AD33-54EE-42FF-8F0B-92ADB2AFF8CC}" dt="2023-08-17T08:50:06.747" v="3692" actId="20577"/>
          <ac:spMkLst>
            <pc:docMk/>
            <pc:sldMk cId="1316532944" sldId="302"/>
            <ac:spMk id="3" creationId="{4386F4F4-DB96-36C0-D674-E2F98F9F2085}"/>
          </ac:spMkLst>
        </pc:spChg>
        <pc:spChg chg="add mod">
          <ac:chgData name="최유민[ 학부재학 / 기계공학부 ]" userId="268f079c-7745-4122-85b6-3d626a5a47af" providerId="ADAL" clId="{2015AD33-54EE-42FF-8F0B-92ADB2AFF8CC}" dt="2023-08-17T08:33:18.576" v="2717" actId="1076"/>
          <ac:spMkLst>
            <pc:docMk/>
            <pc:sldMk cId="1316532944" sldId="302"/>
            <ac:spMk id="5" creationId="{5C0FAE75-59FE-7B97-CA3D-4FDFECC34E0B}"/>
          </ac:spMkLst>
        </pc:spChg>
        <pc:spChg chg="add del mod">
          <ac:chgData name="최유민[ 학부재학 / 기계공학부 ]" userId="268f079c-7745-4122-85b6-3d626a5a47af" providerId="ADAL" clId="{2015AD33-54EE-42FF-8F0B-92ADB2AFF8CC}" dt="2023-08-17T08:33:23.790" v="2719"/>
          <ac:spMkLst>
            <pc:docMk/>
            <pc:sldMk cId="1316532944" sldId="302"/>
            <ac:spMk id="6" creationId="{D3FA0793-B0F5-70B5-53F5-E0063CBFE038}"/>
          </ac:spMkLst>
        </pc:spChg>
      </pc:sldChg>
      <pc:sldChg chg="addSp modSp add mod">
        <pc:chgData name="최유민[ 학부재학 / 기계공학부 ]" userId="268f079c-7745-4122-85b6-3d626a5a47af" providerId="ADAL" clId="{2015AD33-54EE-42FF-8F0B-92ADB2AFF8CC}" dt="2023-08-17T09:07:30.318" v="5133" actId="1076"/>
        <pc:sldMkLst>
          <pc:docMk/>
          <pc:sldMk cId="4245015643" sldId="303"/>
        </pc:sldMkLst>
        <pc:spChg chg="mod">
          <ac:chgData name="최유민[ 학부재학 / 기계공학부 ]" userId="268f079c-7745-4122-85b6-3d626a5a47af" providerId="ADAL" clId="{2015AD33-54EE-42FF-8F0B-92ADB2AFF8CC}" dt="2023-08-17T08:42:49.462" v="2941" actId="20577"/>
          <ac:spMkLst>
            <pc:docMk/>
            <pc:sldMk cId="4245015643" sldId="303"/>
            <ac:spMk id="3" creationId="{4386F4F4-DB96-36C0-D674-E2F98F9F2085}"/>
          </ac:spMkLst>
        </pc:spChg>
        <pc:spChg chg="mod">
          <ac:chgData name="최유민[ 학부재학 / 기계공학부 ]" userId="268f079c-7745-4122-85b6-3d626a5a47af" providerId="ADAL" clId="{2015AD33-54EE-42FF-8F0B-92ADB2AFF8CC}" dt="2023-08-17T08:33:39.204" v="2744" actId="20577"/>
          <ac:spMkLst>
            <pc:docMk/>
            <pc:sldMk cId="4245015643" sldId="303"/>
            <ac:spMk id="5" creationId="{5C0FAE75-59FE-7B97-CA3D-4FDFECC34E0B}"/>
          </ac:spMkLst>
        </pc:spChg>
        <pc:spChg chg="add mod">
          <ac:chgData name="최유민[ 학부재학 / 기계공학부 ]" userId="268f079c-7745-4122-85b6-3d626a5a47af" providerId="ADAL" clId="{2015AD33-54EE-42FF-8F0B-92ADB2AFF8CC}" dt="2023-08-17T09:07:03.092" v="5129" actId="20577"/>
          <ac:spMkLst>
            <pc:docMk/>
            <pc:sldMk cId="4245015643" sldId="303"/>
            <ac:spMk id="6" creationId="{201FB8D6-43A4-83F8-2E44-F1F54AD64281}"/>
          </ac:spMkLst>
        </pc:spChg>
        <pc:picChg chg="add mod">
          <ac:chgData name="최유민[ 학부재학 / 기계공학부 ]" userId="268f079c-7745-4122-85b6-3d626a5a47af" providerId="ADAL" clId="{2015AD33-54EE-42FF-8F0B-92ADB2AFF8CC}" dt="2023-08-17T09:07:30.318" v="5133" actId="1076"/>
          <ac:picMkLst>
            <pc:docMk/>
            <pc:sldMk cId="4245015643" sldId="303"/>
            <ac:picMk id="8" creationId="{2D7CDCAE-611C-F3A6-BBBF-FA66DDF98FA6}"/>
          </ac:picMkLst>
        </pc:picChg>
      </pc:sldChg>
      <pc:sldChg chg="addSp delSp modSp add mod">
        <pc:chgData name="최유민[ 학부재학 / 기계공학부 ]" userId="268f079c-7745-4122-85b6-3d626a5a47af" providerId="ADAL" clId="{2015AD33-54EE-42FF-8F0B-92ADB2AFF8CC}" dt="2023-08-17T09:29:04.318" v="7160" actId="20577"/>
        <pc:sldMkLst>
          <pc:docMk/>
          <pc:sldMk cId="2079088068" sldId="304"/>
        </pc:sldMkLst>
        <pc:spChg chg="mod">
          <ac:chgData name="최유민[ 학부재학 / 기계공학부 ]" userId="268f079c-7745-4122-85b6-3d626a5a47af" providerId="ADAL" clId="{2015AD33-54EE-42FF-8F0B-92ADB2AFF8CC}" dt="2023-08-17T08:33:50.608" v="2748"/>
          <ac:spMkLst>
            <pc:docMk/>
            <pc:sldMk cId="2079088068" sldId="304"/>
            <ac:spMk id="2" creationId="{A3753C56-0E30-8D34-676E-BC3661C5FF4A}"/>
          </ac:spMkLst>
        </pc:spChg>
        <pc:spChg chg="mod">
          <ac:chgData name="최유민[ 학부재학 / 기계공학부 ]" userId="268f079c-7745-4122-85b6-3d626a5a47af" providerId="ADAL" clId="{2015AD33-54EE-42FF-8F0B-92ADB2AFF8CC}" dt="2023-08-17T09:29:04.318" v="7160" actId="20577"/>
          <ac:spMkLst>
            <pc:docMk/>
            <pc:sldMk cId="2079088068" sldId="304"/>
            <ac:spMk id="3" creationId="{4386F4F4-DB96-36C0-D674-E2F98F9F2085}"/>
          </ac:spMkLst>
        </pc:spChg>
        <pc:spChg chg="del">
          <ac:chgData name="최유민[ 학부재학 / 기계공학부 ]" userId="268f079c-7745-4122-85b6-3d626a5a47af" providerId="ADAL" clId="{2015AD33-54EE-42FF-8F0B-92ADB2AFF8CC}" dt="2023-08-17T09:01:56.309" v="4435" actId="478"/>
          <ac:spMkLst>
            <pc:docMk/>
            <pc:sldMk cId="2079088068" sldId="304"/>
            <ac:spMk id="5" creationId="{5C0FAE75-59FE-7B97-CA3D-4FDFECC34E0B}"/>
          </ac:spMkLst>
        </pc:spChg>
        <pc:picChg chg="add mod">
          <ac:chgData name="최유민[ 학부재학 / 기계공학부 ]" userId="268f079c-7745-4122-85b6-3d626a5a47af" providerId="ADAL" clId="{2015AD33-54EE-42FF-8F0B-92ADB2AFF8CC}" dt="2023-08-17T09:13:38.209" v="5641" actId="1076"/>
          <ac:picMkLst>
            <pc:docMk/>
            <pc:sldMk cId="2079088068" sldId="304"/>
            <ac:picMk id="7" creationId="{248474E6-28F7-9024-4CDF-BA357C9125AA}"/>
          </ac:picMkLst>
        </pc:picChg>
      </pc:sldChg>
      <pc:sldChg chg="addSp delSp modSp add mod ord">
        <pc:chgData name="최유민[ 학부재학 / 기계공학부 ]" userId="268f079c-7745-4122-85b6-3d626a5a47af" providerId="ADAL" clId="{2015AD33-54EE-42FF-8F0B-92ADB2AFF8CC}" dt="2023-08-17T10:59:39.654" v="9342" actId="20577"/>
        <pc:sldMkLst>
          <pc:docMk/>
          <pc:sldMk cId="1687057215" sldId="305"/>
        </pc:sldMkLst>
        <pc:spChg chg="mod">
          <ac:chgData name="최유민[ 학부재학 / 기계공학부 ]" userId="268f079c-7745-4122-85b6-3d626a5a47af" providerId="ADAL" clId="{2015AD33-54EE-42FF-8F0B-92ADB2AFF8CC}" dt="2023-08-17T10:59:39.654" v="9342" actId="20577"/>
          <ac:spMkLst>
            <pc:docMk/>
            <pc:sldMk cId="1687057215" sldId="305"/>
            <ac:spMk id="3" creationId="{4386F4F4-DB96-36C0-D674-E2F98F9F2085}"/>
          </ac:spMkLst>
        </pc:spChg>
        <pc:picChg chg="add mod modCrop">
          <ac:chgData name="최유민[ 학부재학 / 기계공학부 ]" userId="268f079c-7745-4122-85b6-3d626a5a47af" providerId="ADAL" clId="{2015AD33-54EE-42FF-8F0B-92ADB2AFF8CC}" dt="2023-08-17T09:12:43.241" v="5635" actId="1076"/>
          <ac:picMkLst>
            <pc:docMk/>
            <pc:sldMk cId="1687057215" sldId="305"/>
            <ac:picMk id="5" creationId="{67CEFCD9-155C-431E-7C1B-CC74E1916BFB}"/>
          </ac:picMkLst>
        </pc:picChg>
        <pc:picChg chg="del">
          <ac:chgData name="최유민[ 학부재학 / 기계공학부 ]" userId="268f079c-7745-4122-85b6-3d626a5a47af" providerId="ADAL" clId="{2015AD33-54EE-42FF-8F0B-92ADB2AFF8CC}" dt="2023-08-17T09:12:30.080" v="5629" actId="478"/>
          <ac:picMkLst>
            <pc:docMk/>
            <pc:sldMk cId="1687057215" sldId="305"/>
            <ac:picMk id="7" creationId="{248474E6-28F7-9024-4CDF-BA357C9125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C203A-F193-E410-126D-19053B8F6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FEF156-D558-2CBA-194A-69B1693B7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3CBE1-F4F8-3EC4-CFA4-5E306DE1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07D4C2-CF2A-E538-2632-32C9C039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53360-B5E9-AE3E-FF46-A8A75E19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66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D46D8-25C4-3A29-3CEF-B778D64E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16268-86E4-DE9D-6D9B-D54DF8F2B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3CCD35-6D83-F712-0C15-8AA87449E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9B74F-5BD8-188E-3DDB-FB01C22F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75ED9-C0A9-7D61-9176-DD6F1BA4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24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DCA582-60BF-ED71-18B8-FF08BC300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8205-3485-7609-6944-7017077E4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F8CEE-078C-E6EF-8CFF-0EAE056B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4F47D-13F2-FD5E-18B2-B0E2A036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6FFEA-C400-C0E8-F9B2-2BCBFC27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7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5FE33-93DD-4815-A7D5-6E3BEC34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9C3BA-80B0-AA27-9328-468604444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00C91-7CE5-C942-AA0A-F9116F23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787ED7-7E67-2599-74C7-FBA5754E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0850D-482B-3A4B-2D3D-BF9ACC86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5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6CFD7-FBC0-3B3A-C012-993A1D0AA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1B2A4-258C-FD18-D659-ACABF17C9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CDA3-2C3E-55E5-2F2A-BAEBDFD6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F69A2-0802-E2B3-010E-39A9D8F6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297DBC-B478-A9DC-5C78-50D1D7EA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0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665A2-1D97-7FC9-DBB6-E78B271D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66581-53EB-1534-02D5-478F6F4A1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F16FE9-FB4E-8820-B9D7-EF8E47D55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BF40CD-DB81-E2E2-B043-5A4C03EA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FA1E14-251B-5709-E22A-C26B42DE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B5F63F-7D45-1089-9F18-227455A2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21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3D907-B9AE-678C-B3EA-30A94F81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86501-F33D-C1DB-0EED-24EF933CA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B99281-254A-3D1B-0540-B9390BEAD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3C1C33-76B2-D97F-F831-35B7FFD73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5A1C01-209E-CF5D-C03F-0928E5949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D3CD36-5999-2A38-6E14-2FB475490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52C4A9-A29A-FE95-BB33-C56EBEAF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A90308-4AAD-3C95-B047-8B524500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77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9E0D6-103B-5D41-BB4F-AC02F623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402F77-C669-01CE-8CD8-695120CFC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32E7B0-D1C4-D3B7-0EA6-4C80B06C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3D6F92-12B5-679C-C0A8-CCE02D44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57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BA3165-CAF6-AC68-1106-4F92A0A3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B6B93C-F6A9-FA22-D579-2E668BF7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40F83-9423-E728-E072-7F5AA97B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27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42902-C8D9-3C2B-3615-8C9760AC4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3367BC-8FC1-B547-F11B-EA63DF2A9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006B24-D157-A2B4-0D8E-914CACE1D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159DEC-D57E-98B8-A52B-D81178C3C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ABC01E-8CE1-5363-EC3A-0AC767FA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BAE620-5ED5-815B-F482-1A49DE20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6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65C6B-5AEC-AB77-4C96-8677A840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DE679B-577F-9236-2A38-4997F5593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C830F-10B2-19DB-4268-532855390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3AC9C-3F65-8C0F-4E07-853450837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822A3-7C48-4907-74D4-04675C40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2BAE65-27B3-BF59-19BA-A54F0515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4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ED73CD-9C4B-F480-6A33-F4412B08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5BAE78-A184-74E1-280C-F37AB69B9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97688-CE9C-61ED-008D-E2B5C3A9A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4229-8DB9-4AED-91E0-99E15D392F2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213F8-83CC-D7E3-B934-51C42793D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26C0E-C8A1-7141-25E1-8BB77B7B3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399F7-6064-4311-8AB3-93A3E95A4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52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reambooth.github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D17D687-A147-05AA-F99D-929669EBE06C}"/>
              </a:ext>
            </a:extLst>
          </p:cNvPr>
          <p:cNvSpPr/>
          <p:nvPr/>
        </p:nvSpPr>
        <p:spPr>
          <a:xfrm>
            <a:off x="3934236" y="2351967"/>
            <a:ext cx="3851203" cy="51064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kern="0" dirty="0">
                <a:solidFill>
                  <a:prstClr val="white"/>
                </a:solidFill>
              </a:rPr>
              <a:t>CV 3</a:t>
            </a:r>
            <a:r>
              <a:rPr lang="ko-KR" altLang="en-US" sz="2000" b="1" kern="0" dirty="0">
                <a:solidFill>
                  <a:prstClr val="white"/>
                </a:solidFill>
              </a:rPr>
              <a:t>팀 최유민</a:t>
            </a:r>
            <a:endParaRPr lang="en-US" altLang="ko-KR" sz="2000" b="1" kern="0" dirty="0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DC518C-9B24-97D7-F1BB-D6131803712B}"/>
              </a:ext>
            </a:extLst>
          </p:cNvPr>
          <p:cNvGrpSpPr/>
          <p:nvPr/>
        </p:nvGrpSpPr>
        <p:grpSpPr>
          <a:xfrm>
            <a:off x="8047631" y="2523697"/>
            <a:ext cx="1663409" cy="1618368"/>
            <a:chOff x="3997004" y="2399826"/>
            <a:chExt cx="1193860" cy="1135031"/>
          </a:xfrm>
        </p:grpSpPr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F7F90292-D9FE-84C4-2C06-AF35A8F49BF9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B5945E7-90F0-F7DF-F20D-847263824E96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9" name="원호 8">
                <a:extLst>
                  <a:ext uri="{FF2B5EF4-FFF2-40B4-BE49-F238E27FC236}">
                    <a16:creationId xmlns:a16="http://schemas.microsoft.com/office/drawing/2014/main" id="{F2F99B22-E25A-C9F3-A5C8-7669E6B9251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D44F46B-C20B-3CBE-C3D0-B8E57725BBB7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AF6B6EDE-4CE8-0492-04AE-B2F8676C1CFF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4D12F115-CA5A-3AAE-BCCC-90E6C04C0D81}"/>
              </a:ext>
            </a:extLst>
          </p:cNvPr>
          <p:cNvSpPr/>
          <p:nvPr/>
        </p:nvSpPr>
        <p:spPr>
          <a:xfrm>
            <a:off x="3677359" y="2351966"/>
            <a:ext cx="513751" cy="510649"/>
          </a:xfrm>
          <a:prstGeom prst="ellipse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7C8574-563C-BD9F-D67B-31DA17FB94D0}"/>
              </a:ext>
            </a:extLst>
          </p:cNvPr>
          <p:cNvSpPr txBox="1"/>
          <p:nvPr/>
        </p:nvSpPr>
        <p:spPr>
          <a:xfrm>
            <a:off x="2702780" y="2946209"/>
            <a:ext cx="667545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127CEA"/>
                </a:solidFill>
              </a:rPr>
              <a:t>Fine Tuning Text-to-Image Diffusion Models for Subject-Driven Generation</a:t>
            </a:r>
          </a:p>
          <a:p>
            <a:pPr latinLnBrk="0">
              <a:defRPr/>
            </a:pPr>
            <a:r>
              <a:rPr lang="en-US" altLang="ko-KR" sz="2000" b="1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DreamBooth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24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Dataset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0F63F-C342-D89A-1B00-5B4CFA309A65}"/>
              </a:ext>
            </a:extLst>
          </p:cNvPr>
          <p:cNvSpPr txBox="1"/>
          <p:nvPr/>
        </p:nvSpPr>
        <p:spPr>
          <a:xfrm>
            <a:off x="1028649" y="1404478"/>
            <a:ext cx="969861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30</a:t>
            </a:r>
            <a:r>
              <a:rPr lang="ko-KR" altLang="en-US" dirty="0"/>
              <a:t>개의 </a:t>
            </a:r>
            <a:r>
              <a:rPr lang="en-US" altLang="ko-KR" dirty="0"/>
              <a:t>subject </a:t>
            </a:r>
            <a:r>
              <a:rPr lang="ko-KR" altLang="en-US" dirty="0"/>
              <a:t>에 대한 사진</a:t>
            </a:r>
            <a:r>
              <a:rPr lang="en-US" altLang="ko-KR" dirty="0"/>
              <a:t>(</a:t>
            </a:r>
            <a:r>
              <a:rPr lang="ko-KR" altLang="en-US" dirty="0"/>
              <a:t>각</a:t>
            </a:r>
            <a:r>
              <a:rPr lang="en-US" altLang="ko-KR" dirty="0"/>
              <a:t>5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 데이터셋 </a:t>
            </a:r>
            <a:r>
              <a:rPr lang="en-US" altLang="ko-KR" dirty="0"/>
              <a:t>/ 21 for objects / 9 for live subjects(pets)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>
                <a:hlinkClick r:id="rId2"/>
              </a:rPr>
              <a:t>https://dreambooth.github.io/</a:t>
            </a:r>
            <a:r>
              <a:rPr lang="en-US" altLang="ko-KR" sz="1200" dirty="0"/>
              <a:t>   -  dataset </a:t>
            </a:r>
            <a:r>
              <a:rPr lang="ko-KR" altLang="en-US" sz="1200" dirty="0"/>
              <a:t>확인 가능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596C48-B243-E518-BB2D-8AC91E818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03" y="1962493"/>
            <a:ext cx="4846458" cy="42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Evaluation Metrics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A1F20E-F53B-FD83-7F47-AB12BC9451F7}"/>
              </a:ext>
            </a:extLst>
          </p:cNvPr>
          <p:cNvSpPr txBox="1"/>
          <p:nvPr/>
        </p:nvSpPr>
        <p:spPr>
          <a:xfrm>
            <a:off x="1028649" y="1322165"/>
            <a:ext cx="10074481" cy="369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+mn-ea"/>
              </a:rPr>
              <a:t>CLIP-I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cosine similarity between CLIP embeddings of generated and real images.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Although this metric has been used in other work, it is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not constructed to distinguish between different subjects</a:t>
            </a:r>
            <a:r>
              <a:rPr lang="en-US" altLang="ko-KR" sz="1400" dirty="0">
                <a:latin typeface="+mn-ea"/>
              </a:rPr>
              <a:t> that could have highly similar text descriptions (e.g. two different yellow clocks).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-&gt; </a:t>
            </a:r>
            <a:r>
              <a:rPr lang="ko-KR" altLang="en-US" sz="1400" dirty="0">
                <a:latin typeface="+mn-ea"/>
              </a:rPr>
              <a:t>같은 </a:t>
            </a:r>
            <a:r>
              <a:rPr lang="en-US" altLang="ko-KR" sz="1400" dirty="0">
                <a:latin typeface="+mn-ea"/>
              </a:rPr>
              <a:t>class</a:t>
            </a:r>
            <a:r>
              <a:rPr lang="ko-KR" altLang="en-US" sz="1400" dirty="0">
                <a:latin typeface="+mn-ea"/>
              </a:rPr>
              <a:t>의 다른 </a:t>
            </a:r>
            <a:r>
              <a:rPr lang="en-US" altLang="ko-KR" sz="1400" dirty="0">
                <a:latin typeface="+mn-ea"/>
              </a:rPr>
              <a:t>subject</a:t>
            </a:r>
            <a:r>
              <a:rPr lang="ko-KR" altLang="en-US" sz="1400" dirty="0">
                <a:latin typeface="+mn-ea"/>
              </a:rPr>
              <a:t>에 대해서 잘 구별하지 못한다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+mn-ea"/>
              </a:rPr>
              <a:t>DINO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cosine similarity between the </a:t>
            </a:r>
            <a:r>
              <a:rPr lang="en-US" altLang="ko-KR" sz="1400" dirty="0" err="1">
                <a:latin typeface="+mn-ea"/>
              </a:rPr>
              <a:t>ViTS</a:t>
            </a:r>
            <a:r>
              <a:rPr lang="en-US" altLang="ko-KR" sz="1400" dirty="0">
                <a:latin typeface="+mn-ea"/>
              </a:rPr>
              <a:t>/16 DINO embeddings of generated and real images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DINO is </a:t>
            </a:r>
            <a:r>
              <a:rPr lang="en-US" altLang="ko-KR" sz="1400" b="1" dirty="0">
                <a:solidFill>
                  <a:srgbClr val="FF0000"/>
                </a:solidFill>
              </a:rPr>
              <a:t>not trained to ignore differences between subjects</a:t>
            </a:r>
            <a:r>
              <a:rPr lang="en-US" altLang="ko-KR" sz="1400" dirty="0"/>
              <a:t> of the same class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-&gt; </a:t>
            </a:r>
            <a:r>
              <a:rPr lang="ko-KR" altLang="en-US" sz="1400" dirty="0">
                <a:latin typeface="+mn-ea"/>
              </a:rPr>
              <a:t>같은 </a:t>
            </a:r>
            <a:r>
              <a:rPr lang="en-US" altLang="ko-KR" sz="1400" dirty="0">
                <a:latin typeface="+mn-ea"/>
              </a:rPr>
              <a:t>class</a:t>
            </a:r>
            <a:r>
              <a:rPr lang="ko-KR" altLang="en-US" sz="1400" dirty="0">
                <a:latin typeface="+mn-ea"/>
              </a:rPr>
              <a:t>의 다른 </a:t>
            </a:r>
            <a:r>
              <a:rPr lang="en-US" altLang="ko-KR" sz="1400" dirty="0">
                <a:latin typeface="+mn-ea"/>
              </a:rPr>
              <a:t>subject</a:t>
            </a:r>
            <a:r>
              <a:rPr lang="ko-KR" altLang="en-US" sz="1400" dirty="0">
                <a:latin typeface="+mn-ea"/>
              </a:rPr>
              <a:t>에 대해서 잘 구별한다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847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Comparisons - Imagen vs stable diffusion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A1F20E-F53B-FD83-7F47-AB12BC9451F7}"/>
              </a:ext>
            </a:extLst>
          </p:cNvPr>
          <p:cNvSpPr txBox="1"/>
          <p:nvPr/>
        </p:nvSpPr>
        <p:spPr>
          <a:xfrm>
            <a:off x="1028649" y="1322165"/>
            <a:ext cx="10074481" cy="111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atin typeface="+mn-ea"/>
              </a:rPr>
              <a:t>Imagen win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due to the larger expressive power and higher output quality of Imagen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C82797-B196-8D3F-F56B-0483A914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42" y="3089207"/>
            <a:ext cx="5884448" cy="22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53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Comparisons - Textual Inversion vs </a:t>
            </a:r>
            <a:r>
              <a:rPr lang="en-US" altLang="ko-KR" sz="2400" b="1" dirty="0" err="1"/>
              <a:t>DreamBooth</a:t>
            </a:r>
            <a:endParaRPr lang="en-US" altLang="ko-KR" sz="24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A1F20E-F53B-FD83-7F47-AB12BC9451F7}"/>
              </a:ext>
            </a:extLst>
          </p:cNvPr>
          <p:cNvSpPr txBox="1"/>
          <p:nvPr/>
        </p:nvSpPr>
        <p:spPr>
          <a:xfrm>
            <a:off x="1028649" y="1322165"/>
            <a:ext cx="10074481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User study </a:t>
            </a:r>
            <a:r>
              <a:rPr lang="ko-KR" altLang="en-US" sz="1400" dirty="0">
                <a:latin typeface="+mn-ea"/>
              </a:rPr>
              <a:t>진행</a:t>
            </a:r>
            <a:r>
              <a:rPr lang="en-US" altLang="ko-KR" sz="1400" dirty="0">
                <a:latin typeface="+mn-ea"/>
              </a:rPr>
              <a:t> : 72</a:t>
            </a:r>
            <a:r>
              <a:rPr lang="ko-KR" altLang="en-US" sz="1400" dirty="0">
                <a:latin typeface="+mn-ea"/>
              </a:rPr>
              <a:t>명에게 </a:t>
            </a:r>
            <a:r>
              <a:rPr lang="en-US" altLang="ko-KR" sz="1400" dirty="0">
                <a:latin typeface="+mn-ea"/>
              </a:rPr>
              <a:t>25</a:t>
            </a:r>
            <a:r>
              <a:rPr lang="ko-KR" altLang="en-US" sz="1400" dirty="0">
                <a:latin typeface="+mn-ea"/>
              </a:rPr>
              <a:t>개의 비교 질문에 대한 설문지를 작성하도록 요청하였고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설문지 당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명</a:t>
            </a:r>
            <a:r>
              <a:rPr lang="en-US" altLang="ko-KR" sz="1400" dirty="0">
                <a:latin typeface="+mn-ea"/>
              </a:rPr>
              <a:t>), </a:t>
            </a:r>
            <a:r>
              <a:rPr lang="ko-KR" altLang="en-US" sz="1400" dirty="0">
                <a:latin typeface="+mn-ea"/>
              </a:rPr>
              <a:t>총 </a:t>
            </a:r>
            <a:r>
              <a:rPr lang="en-US" altLang="ko-KR" sz="1400" dirty="0">
                <a:latin typeface="+mn-ea"/>
              </a:rPr>
              <a:t>1800</a:t>
            </a:r>
            <a:r>
              <a:rPr lang="ko-KR" altLang="en-US" sz="1400" dirty="0">
                <a:latin typeface="+mn-ea"/>
              </a:rPr>
              <a:t>개의 응답을 받음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Subject Fidelity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두 이미지 중 어떤 이미지가 </a:t>
            </a:r>
            <a:r>
              <a:rPr lang="en-US" altLang="ko-KR" sz="1400" dirty="0">
                <a:latin typeface="+mn-ea"/>
              </a:rPr>
              <a:t>input</a:t>
            </a:r>
            <a:r>
              <a:rPr lang="ko-KR" altLang="en-US" sz="1400" dirty="0">
                <a:latin typeface="+mn-ea"/>
              </a:rPr>
              <a:t>이미지의 </a:t>
            </a:r>
            <a:r>
              <a:rPr lang="en-US" altLang="ko-KR" sz="1400" dirty="0">
                <a:latin typeface="+mn-ea"/>
              </a:rPr>
              <a:t>subject</a:t>
            </a:r>
            <a:r>
              <a:rPr lang="ko-KR" altLang="en-US" sz="1400" dirty="0">
                <a:latin typeface="+mn-ea"/>
              </a:rPr>
              <a:t>를 잘 표현하는가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Prompt Fidelity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두 이미지 중 어느 이미지가 참조 텍스트를 가장 잘 설명하는가</a:t>
            </a:r>
            <a:r>
              <a:rPr lang="en-US" altLang="ko-KR" sz="1400" dirty="0">
                <a:latin typeface="+mn-ea"/>
              </a:rPr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B81783-6D72-73B0-E066-7FB0932E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31" y="3873756"/>
            <a:ext cx="4725962" cy="1382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CEA27-9D70-89EE-5593-B59A83B9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424" y="3333438"/>
            <a:ext cx="4973211" cy="32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8" y="707754"/>
            <a:ext cx="8650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Ablation Studies - Prior Preservation Loss(PPL)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A1F20E-F53B-FD83-7F47-AB12BC9451F7}"/>
              </a:ext>
            </a:extLst>
          </p:cNvPr>
          <p:cNvSpPr txBox="1"/>
          <p:nvPr/>
        </p:nvSpPr>
        <p:spPr>
          <a:xfrm>
            <a:off x="921707" y="2019987"/>
            <a:ext cx="6356658" cy="328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prior preservation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loss seeks to combat language drift and preserve the prior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+mn-ea"/>
              </a:rPr>
              <a:t>PRES : class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random subject</a:t>
            </a:r>
            <a:r>
              <a:rPr lang="ko-KR" altLang="en-US" sz="1400" dirty="0">
                <a:latin typeface="+mn-ea"/>
              </a:rPr>
              <a:t>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데이터셋의 실제 </a:t>
            </a:r>
            <a:r>
              <a:rPr lang="en-US" altLang="ko-KR" sz="1400" dirty="0">
                <a:latin typeface="+mn-ea"/>
              </a:rPr>
              <a:t>subject </a:t>
            </a:r>
            <a:r>
              <a:rPr lang="ko-KR" altLang="en-US" sz="1400" dirty="0">
                <a:latin typeface="+mn-ea"/>
              </a:rPr>
              <a:t>이미지 사이의 </a:t>
            </a:r>
            <a:r>
              <a:rPr lang="en-US" altLang="ko-KR" sz="1400" dirty="0">
                <a:latin typeface="+mn-ea"/>
              </a:rPr>
              <a:t>DINO embedding </a:t>
            </a:r>
            <a:r>
              <a:rPr lang="ko-KR" altLang="en-US" sz="1400" dirty="0">
                <a:latin typeface="+mn-ea"/>
              </a:rPr>
              <a:t>유사도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높을수록 </a:t>
            </a:r>
            <a:r>
              <a:rPr lang="en-US" altLang="ko-KR" sz="1400" dirty="0">
                <a:latin typeface="+mn-ea"/>
              </a:rPr>
              <a:t>class 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prior</a:t>
            </a:r>
            <a:r>
              <a:rPr lang="ko-KR" altLang="en-US" sz="1400" dirty="0">
                <a:latin typeface="+mn-ea"/>
              </a:rPr>
              <a:t>가 손상되었다는 것을 의미한다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0" i="0" dirty="0">
                <a:effectLst/>
                <a:latin typeface="Söhne"/>
              </a:rPr>
              <a:t>DIV : </a:t>
            </a:r>
            <a:r>
              <a:rPr lang="ko-KR" altLang="en-US" sz="1400" b="0" i="0" dirty="0">
                <a:effectLst/>
                <a:latin typeface="Söhne"/>
              </a:rPr>
              <a:t>다양성 지표</a:t>
            </a:r>
            <a:endParaRPr lang="en-US" altLang="ko-KR" sz="1400" b="0" i="0" dirty="0">
              <a:effectLst/>
              <a:latin typeface="Söhne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effectLst/>
                <a:latin typeface="Söhne"/>
              </a:rPr>
              <a:t>같은 프롬프트로 </a:t>
            </a:r>
            <a:r>
              <a:rPr lang="ko-KR" altLang="en-US" sz="1400" dirty="0">
                <a:latin typeface="Söhne"/>
              </a:rPr>
              <a:t>생성된</a:t>
            </a:r>
            <a:r>
              <a:rPr lang="ko-KR" altLang="en-US" sz="1400" b="0" i="0" dirty="0">
                <a:effectLst/>
                <a:latin typeface="Söhne"/>
              </a:rPr>
              <a:t> 동일한 </a:t>
            </a:r>
            <a:r>
              <a:rPr lang="en-US" altLang="ko-KR" sz="1400" b="0" i="0" dirty="0">
                <a:effectLst/>
                <a:latin typeface="Söhne"/>
              </a:rPr>
              <a:t>subject</a:t>
            </a:r>
            <a:r>
              <a:rPr lang="ko-KR" altLang="en-US" sz="1400" b="0" i="0" dirty="0">
                <a:effectLst/>
                <a:latin typeface="Söhne"/>
              </a:rPr>
              <a:t>의 이미지 사이의 평균 </a:t>
            </a:r>
            <a:r>
              <a:rPr lang="en-US" altLang="ko-KR" sz="1400" b="0" i="0" dirty="0">
                <a:effectLst/>
                <a:latin typeface="Söhne"/>
              </a:rPr>
              <a:t>LPIPS </a:t>
            </a:r>
            <a:r>
              <a:rPr lang="en-US" altLang="ko-KR" sz="1400">
                <a:latin typeface="Söhne"/>
              </a:rPr>
              <a:t>cosine similarity</a:t>
            </a:r>
            <a:r>
              <a:rPr lang="ko-KR" altLang="en-US" sz="1400">
                <a:latin typeface="Söhne"/>
              </a:rPr>
              <a:t>를</a:t>
            </a:r>
            <a:r>
              <a:rPr lang="ko-KR" altLang="en-US" sz="1400" b="0" i="0">
                <a:effectLst/>
                <a:latin typeface="Söhne"/>
              </a:rPr>
              <a:t> </a:t>
            </a:r>
            <a:r>
              <a:rPr lang="ko-KR" altLang="en-US" sz="1400" b="0" i="0" dirty="0">
                <a:effectLst/>
                <a:latin typeface="Söhne"/>
              </a:rPr>
              <a:t>사용하여 계산</a:t>
            </a:r>
            <a:endParaRPr lang="en-US" altLang="ko-KR" sz="1400" dirty="0">
              <a:latin typeface="Söhne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0" i="0" dirty="0">
                <a:effectLst/>
                <a:latin typeface="Söhne"/>
              </a:rPr>
              <a:t> PPL</a:t>
            </a:r>
            <a:r>
              <a:rPr lang="ko-KR" altLang="en-US" sz="1400" b="0" i="0" dirty="0">
                <a:effectLst/>
                <a:latin typeface="Söhne"/>
              </a:rPr>
              <a:t>로 훈련된 모델이 더 높은 다양성을 달성한다는 것이 확인됨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246A92-9C0C-19CB-8A5B-1FF17C3D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448" y="1169419"/>
            <a:ext cx="3596120" cy="41012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F6AA9-5F7D-857C-9DCF-6C78A4E17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413" y="4780100"/>
            <a:ext cx="4666836" cy="15637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22FDD1-84E7-B564-B278-81C7C2451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93" y="1169419"/>
            <a:ext cx="5444066" cy="7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6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Ablation Studies - Class-Prior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141C9-EBB2-E5A8-735D-064D24BF7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4120252"/>
            <a:ext cx="6191250" cy="2009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3F0D5-DFF6-9146-7CBE-44208B26505D}"/>
              </a:ext>
            </a:extLst>
          </p:cNvPr>
          <p:cNvSpPr txBox="1"/>
          <p:nvPr/>
        </p:nvSpPr>
        <p:spPr>
          <a:xfrm>
            <a:off x="1028649" y="1322165"/>
            <a:ext cx="10325149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“a [identifier] [class</a:t>
            </a:r>
            <a:r>
              <a:rPr lang="ko-KR" altLang="en-US" sz="1400" dirty="0"/>
              <a:t> </a:t>
            </a:r>
            <a:r>
              <a:rPr lang="en-US" altLang="ko-KR" sz="1400" dirty="0"/>
              <a:t>noun]“ : class noun </a:t>
            </a:r>
            <a:r>
              <a:rPr lang="ko-KR" altLang="en-US" sz="1400" dirty="0"/>
              <a:t>이 없으면 </a:t>
            </a:r>
            <a:r>
              <a:rPr lang="en-US" altLang="ko-KR" sz="1400" dirty="0"/>
              <a:t>?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데이터셋의 일부 주제</a:t>
            </a:r>
            <a:r>
              <a:rPr lang="en-US" altLang="ko-KR" sz="1400" dirty="0">
                <a:latin typeface="+mn-ea"/>
              </a:rPr>
              <a:t>(5</a:t>
            </a:r>
            <a:r>
              <a:rPr lang="ko-KR" altLang="en-US" sz="1400" dirty="0">
                <a:latin typeface="+mn-ea"/>
              </a:rPr>
              <a:t>개 주제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에 대해 클래스 명사 없이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임의로 선택한 잘못된 클래스 명사와 올바른 클래스 명사를 사용하여 </a:t>
            </a:r>
            <a:r>
              <a:rPr lang="en-US" altLang="ko-KR" sz="1400" dirty="0">
                <a:latin typeface="+mn-ea"/>
              </a:rPr>
              <a:t>Imagen</a:t>
            </a:r>
            <a:r>
              <a:rPr lang="ko-KR" altLang="en-US" sz="1400" dirty="0">
                <a:latin typeface="+mn-ea"/>
              </a:rPr>
              <a:t>을 </a:t>
            </a:r>
            <a:r>
              <a:rPr lang="en-US" altLang="ko-KR" sz="1400" dirty="0">
                <a:latin typeface="+mn-ea"/>
              </a:rPr>
              <a:t>fine tuning </a:t>
            </a:r>
            <a:r>
              <a:rPr lang="ko-KR" altLang="en-US" sz="1400" dirty="0">
                <a:latin typeface="+mn-ea"/>
              </a:rPr>
              <a:t>한 결과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올바른 </a:t>
            </a:r>
            <a:r>
              <a:rPr lang="en-US" altLang="ko-KR" sz="1400" dirty="0">
                <a:latin typeface="+mn-ea"/>
              </a:rPr>
              <a:t>class</a:t>
            </a:r>
            <a:r>
              <a:rPr lang="ko-KR" altLang="en-US" sz="1400" dirty="0">
                <a:latin typeface="+mn-ea"/>
              </a:rPr>
              <a:t>를 사용했을 때 </a:t>
            </a:r>
            <a:r>
              <a:rPr lang="en-US" altLang="ko-KR" sz="1400" dirty="0">
                <a:latin typeface="+mn-ea"/>
              </a:rPr>
              <a:t>DINO, CLIP-I</a:t>
            </a:r>
            <a:r>
              <a:rPr lang="ko-KR" altLang="en-US" sz="1400" dirty="0">
                <a:latin typeface="+mn-ea"/>
              </a:rPr>
              <a:t> 점수가 가장 높은 것을 볼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잘못된 </a:t>
            </a:r>
            <a:r>
              <a:rPr lang="en-US" altLang="ko-KR" sz="1400" dirty="0"/>
              <a:t>class noun </a:t>
            </a:r>
            <a:r>
              <a:rPr lang="en-US" altLang="ko-KR" sz="1400" dirty="0">
                <a:latin typeface="+mn-ea"/>
              </a:rPr>
              <a:t>(e.g. “can” for a backpack)</a:t>
            </a:r>
            <a:r>
              <a:rPr lang="ko-KR" altLang="en-US" sz="1400" dirty="0">
                <a:latin typeface="+mn-ea"/>
              </a:rPr>
              <a:t>를 사용하면 원통형 배낭과 같은 것이 생성되기도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class noun</a:t>
            </a:r>
            <a:r>
              <a:rPr lang="ko-KR" altLang="en-US" sz="1400" dirty="0">
                <a:latin typeface="+mn-ea"/>
              </a:rPr>
              <a:t> 없이 훈련하면 모델은 </a:t>
            </a:r>
            <a:r>
              <a:rPr lang="en-US" altLang="ko-KR" sz="1400" dirty="0">
                <a:latin typeface="+mn-ea"/>
              </a:rPr>
              <a:t>class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prior</a:t>
            </a:r>
            <a:r>
              <a:rPr lang="ko-KR" altLang="en-US" sz="1400" dirty="0">
                <a:latin typeface="+mn-ea"/>
              </a:rPr>
              <a:t>를 활용</a:t>
            </a:r>
            <a:r>
              <a:rPr lang="en-US" altLang="ko-KR" sz="1400" dirty="0">
                <a:latin typeface="+mn-ea"/>
              </a:rPr>
              <a:t>(leverage)</a:t>
            </a:r>
            <a:r>
              <a:rPr lang="ko-KR" altLang="en-US" sz="1400" dirty="0">
                <a:latin typeface="+mn-ea"/>
              </a:rPr>
              <a:t>하지 않아 주제를 학습하고 </a:t>
            </a:r>
            <a:r>
              <a:rPr lang="en-US" altLang="ko-KR" sz="1400" dirty="0">
                <a:latin typeface="+mn-ea"/>
              </a:rPr>
              <a:t>converge</a:t>
            </a:r>
            <a:r>
              <a:rPr lang="ko-KR" altLang="en-US" sz="1400" dirty="0">
                <a:latin typeface="+mn-ea"/>
              </a:rPr>
              <a:t>하는 데 어려움을 겪으며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잘못된 샘플을 생성할 수 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5789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Experiments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04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Applications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8C70B9-FFF7-1112-E3AC-8018E9332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02" y="1322165"/>
            <a:ext cx="4045321" cy="51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1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273174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Limitation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05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0F361-A4AE-B73E-9E4C-C130D5906CD4}"/>
              </a:ext>
            </a:extLst>
          </p:cNvPr>
          <p:cNvSpPr txBox="1"/>
          <p:nvPr/>
        </p:nvSpPr>
        <p:spPr>
          <a:xfrm>
            <a:off x="5608991" y="1678946"/>
            <a:ext cx="58788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Prompt context</a:t>
            </a:r>
            <a:r>
              <a:rPr lang="ko-KR" altLang="en-US" sz="1400" dirty="0"/>
              <a:t>를 제대로 생성하지 못하는 문제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배경이 </a:t>
            </a:r>
            <a:r>
              <a:rPr lang="en-US" altLang="ko-KR" sz="1400" dirty="0"/>
              <a:t>subject</a:t>
            </a:r>
            <a:r>
              <a:rPr lang="ko-KR" altLang="en-US" sz="1400" dirty="0"/>
              <a:t>에 영향을 미치는 문제 </a:t>
            </a:r>
            <a:r>
              <a:rPr lang="en-US" altLang="ko-KR" sz="1400" dirty="0"/>
              <a:t>-&gt; </a:t>
            </a:r>
            <a:r>
              <a:rPr lang="ko-KR" altLang="en-US" sz="1400" dirty="0"/>
              <a:t>배낭의 색 변화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Overfitting</a:t>
            </a:r>
            <a:r>
              <a:rPr lang="ko-KR" altLang="en-US" sz="1400" dirty="0"/>
              <a:t>문제 데이터셋의 </a:t>
            </a:r>
            <a:r>
              <a:rPr lang="en-US" altLang="ko-KR" sz="1400" dirty="0"/>
              <a:t>subject</a:t>
            </a:r>
            <a:r>
              <a:rPr lang="ko-KR" altLang="en-US" sz="1400" dirty="0"/>
              <a:t>이미지가 생성하고자 하는 </a:t>
            </a:r>
            <a:r>
              <a:rPr lang="en-US" altLang="ko-KR" sz="1400" dirty="0"/>
              <a:t>prompt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비슷할때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일부 </a:t>
            </a:r>
            <a:r>
              <a:rPr lang="en-US" altLang="ko-KR" sz="1400" dirty="0"/>
              <a:t>class</a:t>
            </a:r>
            <a:r>
              <a:rPr lang="ko-KR" altLang="en-US" sz="1400" dirty="0"/>
              <a:t>의 피사체는 다른 것보다 학습하기 쉽다는 문제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개와 고양이</a:t>
            </a:r>
            <a:r>
              <a:rPr lang="en-US" altLang="ko-KR" sz="1400" dirty="0"/>
              <a:t>).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D64A43-7781-4DAB-68E7-2AD04550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49" y="1366475"/>
            <a:ext cx="4222202" cy="49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85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273174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참고자료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06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F0F361-A4AE-B73E-9E4C-C130D5906CD4}"/>
              </a:ext>
            </a:extLst>
          </p:cNvPr>
          <p:cNvSpPr txBox="1"/>
          <p:nvPr/>
        </p:nvSpPr>
        <p:spPr>
          <a:xfrm>
            <a:off x="1071331" y="1105079"/>
            <a:ext cx="983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Cambria Math" panose="02040503050406030204" pitchFamily="18" charset="0"/>
              </a:rPr>
              <a:t>Nataniel</a:t>
            </a:r>
            <a:r>
              <a:rPr lang="en-US" altLang="ko-KR" sz="1600" dirty="0">
                <a:latin typeface="Cambria Math" panose="02040503050406030204" pitchFamily="18" charset="0"/>
              </a:rPr>
              <a:t> Ruiz, et al. “</a:t>
            </a:r>
            <a:r>
              <a:rPr lang="en-US" altLang="ko-KR" sz="1600" dirty="0" err="1">
                <a:latin typeface="Cambria Math" panose="02040503050406030204" pitchFamily="18" charset="0"/>
              </a:rPr>
              <a:t>DreamBooth</a:t>
            </a:r>
            <a:r>
              <a:rPr lang="en-US" altLang="ko-KR" sz="1600" dirty="0">
                <a:latin typeface="Cambria Math" panose="02040503050406030204" pitchFamily="18" charset="0"/>
              </a:rPr>
              <a:t>: Fine Tuning Text-to-Image Diffusion Models for Subject-Driven Generation”, 2022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6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Abstract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8CDC3B-FDDC-775D-E46E-7F3327DEAA0F}"/>
              </a:ext>
            </a:extLst>
          </p:cNvPr>
          <p:cNvSpPr txBox="1"/>
          <p:nvPr/>
        </p:nvSpPr>
        <p:spPr>
          <a:xfrm>
            <a:off x="1162261" y="1591468"/>
            <a:ext cx="103488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text-to-image </a:t>
            </a:r>
            <a:r>
              <a:rPr lang="ko-KR" altLang="en-US" sz="1600" dirty="0"/>
              <a:t>모델은 많이 발전한 상황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그러나</a:t>
            </a:r>
            <a:r>
              <a:rPr lang="en-US" altLang="ko-KR" sz="1600" dirty="0"/>
              <a:t>, </a:t>
            </a:r>
            <a:r>
              <a:rPr lang="ko-KR" altLang="en-US" sz="1600" dirty="0"/>
              <a:t>피사체의 모습을 따라하는</a:t>
            </a:r>
            <a:r>
              <a:rPr lang="en-US" altLang="ko-KR" sz="1600" dirty="0"/>
              <a:t> </a:t>
            </a:r>
            <a:r>
              <a:rPr lang="ko-KR" altLang="en-US" sz="1600" dirty="0"/>
              <a:t>능력은 아직 부족하다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본 논문에선</a:t>
            </a:r>
            <a:r>
              <a:rPr lang="en-US" altLang="ko-KR" sz="1600" dirty="0"/>
              <a:t>, text-to-image </a:t>
            </a:r>
            <a:r>
              <a:rPr lang="ko-KR" altLang="en-US" sz="1600" dirty="0"/>
              <a:t>모델의 </a:t>
            </a:r>
            <a:r>
              <a:rPr lang="en-US" altLang="ko-KR" sz="1600" dirty="0"/>
              <a:t>personalization</a:t>
            </a:r>
            <a:r>
              <a:rPr lang="ko-KR" altLang="en-US" sz="1600" dirty="0"/>
              <a:t> 접근을 제시한다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대상의 몇 장의 사진으로</a:t>
            </a:r>
            <a:r>
              <a:rPr lang="en-US" altLang="ko-KR" sz="1600" dirty="0"/>
              <a:t>, text-to-image </a:t>
            </a:r>
            <a:r>
              <a:rPr lang="ko-KR" altLang="en-US" sz="1600" dirty="0"/>
              <a:t>모델을 </a:t>
            </a:r>
            <a:r>
              <a:rPr lang="en-US" altLang="ko-KR" sz="1600" dirty="0"/>
              <a:t>fine tuning</a:t>
            </a:r>
            <a:r>
              <a:rPr lang="ko-KR" altLang="en-US" sz="1600" dirty="0"/>
              <a:t>하여 대상의 특징을 학습이 가능하다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다양한 장면</a:t>
            </a:r>
            <a:r>
              <a:rPr lang="en-US" altLang="ko-KR" sz="1600" dirty="0"/>
              <a:t>, </a:t>
            </a:r>
            <a:r>
              <a:rPr lang="ko-KR" altLang="en-US" sz="1600" dirty="0"/>
              <a:t>포즈</a:t>
            </a:r>
            <a:r>
              <a:rPr lang="en-US" altLang="ko-KR" sz="1600" dirty="0"/>
              <a:t>, </a:t>
            </a:r>
            <a:r>
              <a:rPr lang="ko-KR" altLang="en-US" sz="1600" dirty="0"/>
              <a:t>카메라 뷰와 조명 등의 조건을 트레이닝 이미지와 다르게 바꿔가면서도 이미지 합성이 가능하다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이 새로운 </a:t>
            </a:r>
            <a:r>
              <a:rPr lang="en-US" altLang="ko-KR" sz="1600" dirty="0"/>
              <a:t>task</a:t>
            </a:r>
            <a:r>
              <a:rPr lang="ko-KR" altLang="en-US" sz="1600" dirty="0"/>
              <a:t>에 대한 데이터셋과 </a:t>
            </a:r>
            <a:r>
              <a:rPr lang="en-US" altLang="ko-KR" sz="1600" dirty="0"/>
              <a:t>evaluation protocol</a:t>
            </a:r>
            <a:r>
              <a:rPr lang="ko-KR" altLang="en-US" sz="1600" dirty="0"/>
              <a:t>도 제시한다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46FFE-870D-F66E-EB67-C7C7630305BF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DreamBooth</a:t>
            </a:r>
            <a:endParaRPr lang="en-US" altLang="ko-KR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4CF9F-8B68-2151-55B8-47923AED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6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Introduction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02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DreamBooth</a:t>
            </a:r>
            <a:endParaRPr lang="en-US" altLang="ko-KR" sz="24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E6051-8651-8FC4-45E4-8A895C3931AC}"/>
              </a:ext>
            </a:extLst>
          </p:cNvPr>
          <p:cNvSpPr txBox="1"/>
          <p:nvPr/>
        </p:nvSpPr>
        <p:spPr>
          <a:xfrm>
            <a:off x="4919138" y="1306084"/>
            <a:ext cx="6597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Text-to-image </a:t>
            </a:r>
            <a:r>
              <a:rPr lang="ko-KR" altLang="en-US" sz="1400" dirty="0"/>
              <a:t>모델은 자연어로 작성된 텍스트 프롬프트를 기반으로 고품질의 다양한 이미지를 잘 생성해내고 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모델의 </a:t>
            </a:r>
            <a:r>
              <a:rPr lang="en-US" altLang="ko-KR" sz="1400" dirty="0"/>
              <a:t>language – vision dictionary</a:t>
            </a:r>
            <a:r>
              <a:rPr lang="ko-KR" altLang="en-US" sz="1400" dirty="0"/>
              <a:t>를 확장하여 사용자가 생성하길 원하는 특정 피사체와 특정 단어를 연결하는 것이다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모델에 위 정보가 포함되면</a:t>
            </a:r>
            <a:r>
              <a:rPr lang="en-US" altLang="ko-KR" sz="1400" dirty="0"/>
              <a:t>, </a:t>
            </a:r>
            <a:r>
              <a:rPr lang="ko-KR" altLang="en-US" sz="1400" dirty="0"/>
              <a:t>특정 단어들을 사용하여 사용자가 원하는 피사체를 다양한 장면에서 생성할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21C623-E1F0-ABBA-1335-D5CE9D65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74" y="1322165"/>
            <a:ext cx="3450208" cy="49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2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DreamBooth</a:t>
            </a:r>
            <a:endParaRPr lang="en-US" altLang="ko-KR" sz="24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6F4F4-DB96-36C0-D674-E2F98F9F2085}"/>
              </a:ext>
            </a:extLst>
          </p:cNvPr>
          <p:cNvSpPr txBox="1"/>
          <p:nvPr/>
        </p:nvSpPr>
        <p:spPr>
          <a:xfrm>
            <a:off x="1028649" y="1446839"/>
            <a:ext cx="5728196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기존 </a:t>
            </a:r>
            <a:r>
              <a:rPr lang="en-US" altLang="ko-KR" sz="1400" dirty="0"/>
              <a:t>Diffusion model</a:t>
            </a:r>
            <a:r>
              <a:rPr lang="ko-KR" altLang="en-US" sz="1400" dirty="0"/>
              <a:t>의 </a:t>
            </a:r>
            <a:r>
              <a:rPr lang="en-US" altLang="ko-KR" sz="1400" dirty="0"/>
              <a:t>Loss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xˆθ</a:t>
            </a:r>
            <a:r>
              <a:rPr lang="en-US" altLang="ko-KR" sz="1400" dirty="0"/>
              <a:t>: </a:t>
            </a:r>
            <a:r>
              <a:rPr lang="ko-KR" altLang="en-US" sz="1400" dirty="0"/>
              <a:t>주어진 초기 잡음 맵 및 텍스트 인코더 및 텍스트 프롬프트를 사용하여 생성된 조건부 벡터를 갖는 텍스트</a:t>
            </a:r>
            <a:r>
              <a:rPr lang="en-US" altLang="ko-KR" sz="1400" dirty="0"/>
              <a:t>-</a:t>
            </a:r>
            <a:r>
              <a:rPr lang="ko-KR" altLang="en-US" sz="1400" dirty="0"/>
              <a:t>이미지 확산 모델입니다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l-GR" altLang="ko-KR" sz="1400" dirty="0">
                <a:latin typeface="SimHei" panose="02010609060101010101" pitchFamily="49" charset="-122"/>
                <a:ea typeface="SimHei" panose="02010609060101010101" pitchFamily="49" charset="-122"/>
              </a:rPr>
              <a:t>ε</a:t>
            </a:r>
            <a:r>
              <a:rPr lang="en-US" altLang="ko-KR" sz="1400" dirty="0">
                <a:latin typeface="SimHei" panose="02010609060101010101" pitchFamily="49" charset="-122"/>
                <a:ea typeface="SimHei" panose="02010609060101010101" pitchFamily="49" charset="-122"/>
              </a:rPr>
              <a:t> : </a:t>
            </a:r>
            <a:r>
              <a:rPr lang="en-US" altLang="ko-KR" sz="1400" dirty="0"/>
              <a:t>N(0,I)</a:t>
            </a:r>
            <a:r>
              <a:rPr lang="ko-KR" altLang="en-US" sz="1400" dirty="0"/>
              <a:t>에서 샘플링 된 </a:t>
            </a:r>
            <a:r>
              <a:rPr lang="en-US" altLang="ko-KR" sz="1400" dirty="0"/>
              <a:t>noise</a:t>
            </a:r>
            <a:r>
              <a:rPr lang="ko-KR" altLang="en-US" sz="1400" dirty="0"/>
              <a:t> </a:t>
            </a:r>
            <a:r>
              <a:rPr lang="en-US" altLang="ko-KR" sz="1400" dirty="0"/>
              <a:t>map.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 =</a:t>
            </a:r>
            <a:r>
              <a:rPr lang="ko-KR" altLang="en-US" sz="1400" dirty="0"/>
              <a:t> </a:t>
            </a:r>
            <a:r>
              <a:rPr lang="en-US" altLang="ko-KR" sz="1400" dirty="0"/>
              <a:t>Γ(P)  : </a:t>
            </a:r>
            <a:r>
              <a:rPr lang="ko-KR" altLang="en-US" sz="1400" dirty="0"/>
              <a:t>텍스트 인코더 </a:t>
            </a:r>
            <a:r>
              <a:rPr lang="en-US" altLang="ko-KR" sz="1400" dirty="0"/>
              <a:t>Γ </a:t>
            </a:r>
            <a:r>
              <a:rPr lang="ko-KR" altLang="en-US" sz="1400" dirty="0"/>
              <a:t>및 텍스트 프롬프트 </a:t>
            </a:r>
            <a:r>
              <a:rPr lang="en-US" altLang="ko-KR" sz="1400" dirty="0"/>
              <a:t>P</a:t>
            </a:r>
            <a:r>
              <a:rPr lang="ko-KR" altLang="en-US" sz="1400" dirty="0"/>
              <a:t>를 사용하여 생성된</a:t>
            </a:r>
            <a:r>
              <a:rPr lang="en-US" altLang="ko-KR" sz="1400" dirty="0"/>
              <a:t> conditioning vector</a:t>
            </a:r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α_t, </a:t>
            </a:r>
            <a:r>
              <a:rPr lang="en-US" altLang="ko-KR" sz="1400" dirty="0" err="1"/>
              <a:t>σ_t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w_t</a:t>
            </a:r>
            <a:r>
              <a:rPr lang="en-US" altLang="ko-KR" sz="1400" dirty="0"/>
              <a:t>: </a:t>
            </a:r>
            <a:r>
              <a:rPr lang="ko-KR" altLang="en-US" sz="1400" dirty="0"/>
              <a:t>잡음 일정과 샘플 품질을 제어하는 </a:t>
            </a:r>
            <a:r>
              <a:rPr lang="en-US" altLang="ko-KR" sz="1400" dirty="0"/>
              <a:t>term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x: real</a:t>
            </a:r>
            <a:r>
              <a:rPr lang="ko-KR" altLang="en-US" sz="1400" dirty="0"/>
              <a:t> </a:t>
            </a:r>
            <a:r>
              <a:rPr lang="en-US" altLang="ko-KR" sz="1400" dirty="0"/>
              <a:t>image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B8EB27-9EE5-60C2-9973-0FB80A09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976" y="825695"/>
            <a:ext cx="4545651" cy="52066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01CA2-85A6-6F48-CAE5-364AEB5F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75" y="1985329"/>
            <a:ext cx="54006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6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Personalization of Text-to-Image Models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6F4F4-DB96-36C0-D674-E2F98F9F2085}"/>
              </a:ext>
            </a:extLst>
          </p:cNvPr>
          <p:cNvSpPr txBox="1"/>
          <p:nvPr/>
        </p:nvSpPr>
        <p:spPr>
          <a:xfrm>
            <a:off x="1028648" y="1446839"/>
            <a:ext cx="1021865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우리 목적은 모델에 우리가 원하는 대상의 </a:t>
            </a:r>
            <a:r>
              <a:rPr lang="en-US" altLang="ko-KR" sz="1600" dirty="0"/>
              <a:t>instance</a:t>
            </a:r>
            <a:r>
              <a:rPr lang="ko-KR" altLang="en-US" sz="1600" dirty="0"/>
              <a:t>를 주입하는 것이다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가장 기본적인 방법으로는 </a:t>
            </a:r>
            <a:r>
              <a:rPr lang="en-US" altLang="ko-KR" sz="1600" dirty="0"/>
              <a:t>few-shot dataset</a:t>
            </a:r>
            <a:r>
              <a:rPr lang="ko-KR" altLang="en-US" sz="1600" dirty="0"/>
              <a:t>을 이용한 </a:t>
            </a:r>
            <a:r>
              <a:rPr lang="en-US" altLang="ko-KR" sz="1600" dirty="0"/>
              <a:t>fine tuning </a:t>
            </a:r>
            <a:r>
              <a:rPr lang="ko-KR" altLang="en-US" sz="1600" dirty="0"/>
              <a:t>방법이 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하지만 이 방법은 </a:t>
            </a:r>
            <a:r>
              <a:rPr lang="en-US" altLang="ko-KR" sz="1600" dirty="0"/>
              <a:t>overfitting</a:t>
            </a:r>
            <a:r>
              <a:rPr lang="ko-KR" altLang="en-US" sz="1600" dirty="0"/>
              <a:t>과 </a:t>
            </a:r>
            <a:r>
              <a:rPr lang="en-US" altLang="ko-KR" sz="1600" dirty="0"/>
              <a:t>mode-collapse</a:t>
            </a:r>
            <a:r>
              <a:rPr lang="ko-KR" altLang="en-US" sz="1600" dirty="0"/>
              <a:t>의 원인이 되며</a:t>
            </a:r>
            <a:r>
              <a:rPr lang="en-US" altLang="ko-KR" sz="1600" dirty="0"/>
              <a:t>, </a:t>
            </a:r>
            <a:r>
              <a:rPr lang="ko-KR" altLang="en-US" sz="1600" dirty="0"/>
              <a:t>대상의 분포도 잘 학습되지 않는 문제가 있다</a:t>
            </a:r>
            <a:r>
              <a:rPr lang="en-US" altLang="ko-KR" sz="1600" dirty="0"/>
              <a:t>. (GAN</a:t>
            </a:r>
            <a:r>
              <a:rPr lang="ko-KR" altLang="en-US" sz="1600" dirty="0"/>
              <a:t>에서 많이 시도됨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그래서 이 </a:t>
            </a:r>
            <a:r>
              <a:rPr lang="en-US" altLang="ko-KR" sz="1600" dirty="0"/>
              <a:t>fine tuning</a:t>
            </a:r>
            <a:r>
              <a:rPr lang="ko-KR" altLang="en-US" sz="1600" dirty="0"/>
              <a:t>을 조심스럽게 잘 해야 한다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b="0" dirty="0"/>
          </a:p>
          <a:p>
            <a:pPr marL="285750" indent="-285750">
              <a:buFontTx/>
              <a:buChar char="-"/>
            </a:pPr>
            <a:endParaRPr lang="en-US" altLang="ko-KR" sz="1600" b="0" dirty="0"/>
          </a:p>
          <a:p>
            <a:pPr marL="285750" indent="-285750">
              <a:buFontTx/>
              <a:buChar char="-"/>
            </a:pPr>
            <a:endParaRPr lang="en-US" altLang="ko-KR" sz="1600" i="1" dirty="0">
              <a:latin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66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Personalization of Text-to-Image Models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6F4F4-DB96-36C0-D674-E2F98F9F2085}"/>
              </a:ext>
            </a:extLst>
          </p:cNvPr>
          <p:cNvSpPr txBox="1"/>
          <p:nvPr/>
        </p:nvSpPr>
        <p:spPr>
          <a:xfrm>
            <a:off x="1028648" y="1446839"/>
            <a:ext cx="1021865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모델의 </a:t>
            </a:r>
            <a:r>
              <a:rPr lang="en-US" altLang="ko-KR" sz="1400" dirty="0"/>
              <a:t>‘dictionary’ </a:t>
            </a:r>
            <a:r>
              <a:rPr lang="ko-KR" altLang="en-US" sz="1400" dirty="0"/>
              <a:t>에 새로운 </a:t>
            </a:r>
            <a:r>
              <a:rPr lang="en-US" altLang="ko-KR" sz="1400" dirty="0"/>
              <a:t>(unique identifier, subject) pair</a:t>
            </a:r>
            <a:r>
              <a:rPr lang="ko-KR" altLang="en-US" sz="1400" dirty="0"/>
              <a:t>를 주입하는 것이 목표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우리의 데이터에 </a:t>
            </a:r>
            <a:r>
              <a:rPr lang="en-US" altLang="ko-KR" sz="1400" dirty="0"/>
              <a:t>“a [identifier] [class</a:t>
            </a:r>
            <a:r>
              <a:rPr lang="ko-KR" altLang="en-US" sz="1400" dirty="0"/>
              <a:t> </a:t>
            </a:r>
            <a:r>
              <a:rPr lang="en-US" altLang="ko-KR" sz="1400" dirty="0"/>
              <a:t>noun]“</a:t>
            </a:r>
            <a:r>
              <a:rPr lang="ko-KR" altLang="en-US" sz="1400" dirty="0"/>
              <a:t>라는 레이블을 붙여서 모델 학습 진행</a:t>
            </a:r>
            <a:r>
              <a:rPr lang="en-US" altLang="ko-KR" sz="1400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[identifier] :</a:t>
            </a:r>
            <a:r>
              <a:rPr lang="ko-KR" altLang="en-US" sz="1400" dirty="0"/>
              <a:t> 피사체에 연결된 고유 식별자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[class</a:t>
            </a:r>
            <a:r>
              <a:rPr lang="ko-KR" altLang="en-US" sz="1400" dirty="0"/>
              <a:t> </a:t>
            </a:r>
            <a:r>
              <a:rPr lang="en-US" altLang="ko-KR" sz="1400" dirty="0"/>
              <a:t>noun]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피사체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고양이</a:t>
            </a:r>
            <a:r>
              <a:rPr lang="en-US" altLang="ko-KR" sz="1400" dirty="0"/>
              <a:t>, </a:t>
            </a:r>
            <a:r>
              <a:rPr lang="ko-KR" altLang="en-US" sz="1400" dirty="0"/>
              <a:t>개</a:t>
            </a:r>
            <a:r>
              <a:rPr lang="en-US" altLang="ko-KR" sz="1400" dirty="0"/>
              <a:t>, </a:t>
            </a:r>
            <a:r>
              <a:rPr lang="ko-KR" altLang="en-US" sz="1400" dirty="0"/>
              <a:t>시계 등</a:t>
            </a:r>
            <a:r>
              <a:rPr lang="en-US" altLang="ko-KR" sz="1400" dirty="0"/>
              <a:t>)</a:t>
            </a:r>
            <a:r>
              <a:rPr lang="ko-KR" altLang="en-US" sz="1400" dirty="0"/>
              <a:t>의 거친 클래스 설명자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Model’s prior of the specific class (ex : man) / embedding of our subject’s unique identifier (ex : </a:t>
            </a:r>
            <a:r>
              <a:rPr lang="en-US" altLang="ko-KR" sz="1400" dirty="0" err="1"/>
              <a:t>yumin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-   </a:t>
            </a:r>
            <a:r>
              <a:rPr lang="ko-KR" altLang="en-US" sz="1400" dirty="0"/>
              <a:t>둘을 잘 엮어서 우리 피사체에 대한 </a:t>
            </a:r>
            <a:r>
              <a:rPr lang="en-US" altLang="ko-KR" sz="1400" dirty="0"/>
              <a:t>class prior</a:t>
            </a:r>
            <a:r>
              <a:rPr lang="ko-KR" altLang="en-US" sz="1400" dirty="0"/>
              <a:t>정보를 이용해 모델에 존재하지 않았던 피사체에 대한 새로운 포즈</a:t>
            </a:r>
            <a:r>
              <a:rPr lang="en-US" altLang="ko-KR" sz="1400" dirty="0"/>
              <a:t>, </a:t>
            </a:r>
            <a:r>
              <a:rPr lang="ko-KR" altLang="en-US" sz="1400" dirty="0"/>
              <a:t>배경 등의 이미지를 생성할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FAE75-59FE-7B97-CA3D-4FDFECC34E0B}"/>
              </a:ext>
            </a:extLst>
          </p:cNvPr>
          <p:cNvSpPr txBox="1"/>
          <p:nvPr/>
        </p:nvSpPr>
        <p:spPr>
          <a:xfrm>
            <a:off x="1526064" y="1116878"/>
            <a:ext cx="7771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Designing Prompts for Few-Shot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131653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Personalization of Text-to-Image Models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6F4F4-DB96-36C0-D674-E2F98F9F2085}"/>
              </a:ext>
            </a:extLst>
          </p:cNvPr>
          <p:cNvSpPr txBox="1"/>
          <p:nvPr/>
        </p:nvSpPr>
        <p:spPr>
          <a:xfrm>
            <a:off x="1028648" y="1446839"/>
            <a:ext cx="102186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FAE75-59FE-7B97-CA3D-4FDFECC34E0B}"/>
              </a:ext>
            </a:extLst>
          </p:cNvPr>
          <p:cNvSpPr txBox="1"/>
          <p:nvPr/>
        </p:nvSpPr>
        <p:spPr>
          <a:xfrm>
            <a:off x="1526064" y="1116878"/>
            <a:ext cx="7771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Rare-token Identifiers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FB8D6-43A4-83F8-2E44-F1F54AD64281}"/>
              </a:ext>
            </a:extLst>
          </p:cNvPr>
          <p:cNvSpPr txBox="1"/>
          <p:nvPr/>
        </p:nvSpPr>
        <p:spPr>
          <a:xfrm>
            <a:off x="1028648" y="1446839"/>
            <a:ext cx="102186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Identifier</a:t>
            </a:r>
            <a:r>
              <a:rPr lang="ko-KR" altLang="en-US" sz="1400" dirty="0"/>
              <a:t>에는 어떤 단어를 사용할 수 있을까</a:t>
            </a:r>
            <a:r>
              <a:rPr lang="en-US" altLang="ko-KR" sz="1400" dirty="0"/>
              <a:t>?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Identifier </a:t>
            </a:r>
            <a:r>
              <a:rPr lang="ko-KR" altLang="en-US" sz="1400" dirty="0"/>
              <a:t>는 </a:t>
            </a:r>
            <a:r>
              <a:rPr lang="en-US" altLang="ko-KR" sz="1400" dirty="0"/>
              <a:t>language</a:t>
            </a:r>
            <a:r>
              <a:rPr lang="ko-KR" altLang="en-US" sz="1400" dirty="0"/>
              <a:t> </a:t>
            </a:r>
            <a:r>
              <a:rPr lang="en-US" altLang="ko-KR" sz="1400" dirty="0"/>
              <a:t>model</a:t>
            </a:r>
            <a:r>
              <a:rPr lang="ko-KR" altLang="en-US" sz="1400" dirty="0"/>
              <a:t>과 </a:t>
            </a:r>
            <a:r>
              <a:rPr lang="en-US" altLang="ko-KR" sz="1400" dirty="0"/>
              <a:t>diffusion model</a:t>
            </a:r>
            <a:r>
              <a:rPr lang="ko-KR" altLang="en-US" sz="1400" dirty="0"/>
              <a:t>에서 </a:t>
            </a:r>
            <a:r>
              <a:rPr lang="en-US" altLang="ko-KR" sz="1400" dirty="0"/>
              <a:t>weak prior</a:t>
            </a:r>
            <a:r>
              <a:rPr lang="ko-KR" altLang="en-US" sz="1400" dirty="0"/>
              <a:t>를 가지고 있어야 한다</a:t>
            </a:r>
            <a:r>
              <a:rPr lang="en-US" altLang="ko-KR" sz="1400" dirty="0"/>
              <a:t>. (red </a:t>
            </a:r>
            <a:r>
              <a:rPr lang="ko-KR" altLang="en-US" sz="1400" dirty="0"/>
              <a:t>같은 단어는 </a:t>
            </a:r>
            <a:r>
              <a:rPr lang="en-US" altLang="ko-KR" sz="1400" dirty="0"/>
              <a:t>identifier</a:t>
            </a:r>
            <a:r>
              <a:rPr lang="ko-KR" altLang="en-US" sz="1400" dirty="0"/>
              <a:t>가 될 수 없다</a:t>
            </a:r>
            <a:r>
              <a:rPr lang="en-US" altLang="ko-KR" sz="1400" dirty="0"/>
              <a:t>.)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그렇다면 </a:t>
            </a:r>
            <a:r>
              <a:rPr lang="en-US" altLang="ko-KR" sz="1400" dirty="0"/>
              <a:t>“xxy5syt00” </a:t>
            </a:r>
            <a:r>
              <a:rPr lang="ko-KR" altLang="en-US" sz="1400" dirty="0"/>
              <a:t>와 같은 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알파벳과 숫자의 조합은</a:t>
            </a:r>
            <a:r>
              <a:rPr lang="en-US" altLang="ko-KR" sz="1400" dirty="0"/>
              <a:t>?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불가능하다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Tokenizer</a:t>
            </a:r>
            <a:r>
              <a:rPr lang="ko-KR" altLang="en-US" sz="1400" dirty="0"/>
              <a:t>가 각각의 단어를 분리하여 토큰화 할 수 있기 때문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본 논문에선 그런 </a:t>
            </a:r>
            <a:r>
              <a:rPr lang="en-US" altLang="ko-KR" sz="1400" dirty="0"/>
              <a:t>identifier </a:t>
            </a:r>
            <a:r>
              <a:rPr lang="ko-KR" altLang="en-US" sz="1400" dirty="0"/>
              <a:t>를 찾을 수 있는 방법도 제시하고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7CDCAE-611C-F3A6-BBBF-FA66DDF98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143" y="3412706"/>
            <a:ext cx="4141788" cy="264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1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Class-specific Prior Preservation Loss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6F4F4-DB96-36C0-D674-E2F98F9F2085}"/>
              </a:ext>
            </a:extLst>
          </p:cNvPr>
          <p:cNvSpPr txBox="1"/>
          <p:nvPr/>
        </p:nvSpPr>
        <p:spPr>
          <a:xfrm>
            <a:off x="1028648" y="1446839"/>
            <a:ext cx="640471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기존 연구에선</a:t>
            </a:r>
            <a:r>
              <a:rPr lang="en-US" altLang="ko-KR" sz="1400" dirty="0"/>
              <a:t>, subject fidelity </a:t>
            </a:r>
            <a:r>
              <a:rPr lang="ko-KR" altLang="en-US" sz="1400" dirty="0"/>
              <a:t>에서 가장 좋은 결과를 내는 모델은</a:t>
            </a:r>
            <a:r>
              <a:rPr lang="en-US" altLang="ko-KR" sz="1400" dirty="0"/>
              <a:t>, </a:t>
            </a:r>
            <a:r>
              <a:rPr lang="ko-KR" altLang="en-US" sz="1400" dirty="0"/>
              <a:t>모든 레이어를 </a:t>
            </a:r>
            <a:r>
              <a:rPr lang="en-US" altLang="ko-KR" sz="1400" dirty="0"/>
              <a:t>fine tuning</a:t>
            </a:r>
            <a:r>
              <a:rPr lang="ko-KR" altLang="en-US" sz="1400" dirty="0"/>
              <a:t>해서 얻어졌다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하지만 이 방법은 </a:t>
            </a:r>
            <a:r>
              <a:rPr lang="en-US" altLang="ko-KR" sz="1400" dirty="0"/>
              <a:t>Language drift </a:t>
            </a:r>
            <a:r>
              <a:rPr lang="ko-KR" altLang="en-US" sz="1400" dirty="0"/>
              <a:t>문제가 생긴다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또 다른 문제는</a:t>
            </a:r>
            <a:r>
              <a:rPr lang="en-US" altLang="ko-KR" sz="1400" dirty="0"/>
              <a:t>, output </a:t>
            </a:r>
            <a:r>
              <a:rPr lang="ko-KR" altLang="en-US" sz="1400" dirty="0"/>
              <a:t>의 다양성이 떨어지는 문제가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본 논문에선 위 문제 해결을 위해 </a:t>
            </a:r>
            <a:r>
              <a:rPr lang="en-US" altLang="ko-KR" sz="1400" dirty="0"/>
              <a:t>class-specific prior preservation loss </a:t>
            </a:r>
            <a:r>
              <a:rPr lang="ko-KR" altLang="en-US" sz="1400" dirty="0"/>
              <a:t>를 제안한다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모델이 직접 만들어낸 이미지를 </a:t>
            </a:r>
            <a:r>
              <a:rPr lang="en-US" altLang="ko-KR" sz="1400" dirty="0"/>
              <a:t>fine tuning </a:t>
            </a:r>
            <a:r>
              <a:rPr lang="ko-KR" altLang="en-US" sz="1400" dirty="0"/>
              <a:t>과정에서 학습하게 하면서</a:t>
            </a:r>
            <a:r>
              <a:rPr lang="en-US" altLang="ko-KR" sz="1400" dirty="0"/>
              <a:t>, </a:t>
            </a:r>
            <a:r>
              <a:rPr lang="ko-KR" altLang="en-US" sz="1400" dirty="0"/>
              <a:t>기존</a:t>
            </a:r>
            <a:r>
              <a:rPr lang="en-US" altLang="ko-KR" sz="1400" dirty="0"/>
              <a:t> class prior</a:t>
            </a:r>
            <a:r>
              <a:rPr lang="ko-KR" altLang="en-US" sz="1400" dirty="0"/>
              <a:t>을 잊지 않도록 만들어주고</a:t>
            </a:r>
            <a:r>
              <a:rPr lang="en-US" altLang="ko-KR" sz="1400" dirty="0"/>
              <a:t>(</a:t>
            </a:r>
            <a:r>
              <a:rPr lang="ko-KR" altLang="en-US" sz="1400" dirty="0"/>
              <a:t>다양성을 유지시키고</a:t>
            </a:r>
            <a:r>
              <a:rPr lang="en-US" altLang="ko-KR" sz="1400" dirty="0"/>
              <a:t>), identifier</a:t>
            </a:r>
            <a:r>
              <a:rPr lang="ko-KR" altLang="en-US" sz="1400" dirty="0"/>
              <a:t> 의 정보는 잘 주입될 수 있게 만들어준다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EFCD9-155C-431E-7C1B-CC74E1916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56"/>
          <a:stretch/>
        </p:blipFill>
        <p:spPr>
          <a:xfrm>
            <a:off x="7571741" y="1525711"/>
            <a:ext cx="4218956" cy="32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5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</a:rPr>
              <a:t>Method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03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C861D-C79D-43E0-AE09-AFB41A9FC25B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73" name="원호 72">
              <a:extLst>
                <a:ext uri="{FF2B5EF4-FFF2-40B4-BE49-F238E27FC236}">
                  <a16:creationId xmlns:a16="http://schemas.microsoft.com/office/drawing/2014/main" id="{3F99D7A9-A94F-4C83-B01D-58C1DC933FCC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B705586-CE6C-4D33-9104-116D57270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883E36D-0904-4FE3-BEE5-58B67A400BFB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44414421-54E0-4960-944E-68EE5BB28A22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96" name="원호 95">
                <a:extLst>
                  <a:ext uri="{FF2B5EF4-FFF2-40B4-BE49-F238E27FC236}">
                    <a16:creationId xmlns:a16="http://schemas.microsoft.com/office/drawing/2014/main" id="{F3B8FD9F-ABF1-480A-B7E5-EDCB1BE93804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C4E5520-82C1-4605-8B27-D05846898936}"/>
                  </a:ext>
                </a:extLst>
              </p:cNvPr>
              <p:cNvCxnSpPr>
                <a:cxnSpLocks/>
                <a:stCxn id="96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60D50DBC-16E5-43AB-BBD2-2789B0BADBCC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9D0FC81-A309-4C40-ACDE-B45ECAE44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E51524B-DC41-4FBD-ADCE-185D8FCF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41B89FEF-2B7B-4E10-970F-513C8939D0F0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4E1A963-F5AD-4DFE-B0D6-CCD129ECAC1C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1" name="원호 90">
                <a:extLst>
                  <a:ext uri="{FF2B5EF4-FFF2-40B4-BE49-F238E27FC236}">
                    <a16:creationId xmlns:a16="http://schemas.microsoft.com/office/drawing/2014/main" id="{B6AFF83C-8A04-48B3-9775-2B35D33C13F8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B5D929-D539-4B09-98C8-70018D163AE4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3" name="원호 92">
                  <a:extLst>
                    <a:ext uri="{FF2B5EF4-FFF2-40B4-BE49-F238E27FC236}">
                      <a16:creationId xmlns:a16="http://schemas.microsoft.com/office/drawing/2014/main" id="{C0C3A2FA-D3A1-42DF-AA68-7ACC8B98C9F6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92E31E89-FFD9-4E20-B10D-C9E59CBF9630}"/>
                    </a:ext>
                  </a:extLst>
                </p:cNvPr>
                <p:cNvCxnSpPr>
                  <a:cxnSpLocks/>
                  <a:stCxn id="93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DB6CFAE1-C3E0-4E4E-A5BD-B2309025E41B}"/>
                    </a:ext>
                  </a:extLst>
                </p:cNvPr>
                <p:cNvCxnSpPr>
                  <a:cxnSpLocks/>
                  <a:endCxn id="93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75F4DD94-1EA5-4B9E-9BF9-A289CD556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753C56-0E30-8D34-676E-BC3661C5FF4A}"/>
              </a:ext>
            </a:extLst>
          </p:cNvPr>
          <p:cNvSpPr txBox="1"/>
          <p:nvPr/>
        </p:nvSpPr>
        <p:spPr>
          <a:xfrm>
            <a:off x="1028649" y="707754"/>
            <a:ext cx="7771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Class-specific Prior Preservation Loss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0FE57-CE13-23E2-BC90-F7971D45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6F4F4-DB96-36C0-D674-E2F98F9F2085}"/>
              </a:ext>
            </a:extLst>
          </p:cNvPr>
          <p:cNvSpPr txBox="1"/>
          <p:nvPr/>
        </p:nvSpPr>
        <p:spPr>
          <a:xfrm>
            <a:off x="1058947" y="3575757"/>
            <a:ext cx="102186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/>
              <a:t>x_pr</a:t>
            </a:r>
            <a:r>
              <a:rPr lang="en-US" altLang="ko-KR" sz="1400" dirty="0"/>
              <a:t> = xˆ(z_t1 , </a:t>
            </a:r>
            <a:r>
              <a:rPr lang="en-US" altLang="ko-KR" sz="1400" dirty="0" err="1"/>
              <a:t>c_pr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c_pr</a:t>
            </a:r>
            <a:r>
              <a:rPr lang="en-US" altLang="ko-KR" sz="1400" dirty="0"/>
              <a:t> := Γ(f(”a [class noun]”))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λ : weight of prior-preservation term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본 논문에선 </a:t>
            </a:r>
            <a:r>
              <a:rPr lang="en-US" altLang="ko-KR" sz="1400" dirty="0"/>
              <a:t>Iteration ~ 1000 , λ = 1 , learning rate 5 x 10^(-6) , 3-5 image</a:t>
            </a:r>
            <a:r>
              <a:rPr lang="ko-KR" altLang="en-US" sz="1400" dirty="0"/>
              <a:t>로 좋은 결론을 얻을 수 있다고 소개한다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학습 시간은 </a:t>
            </a:r>
            <a:r>
              <a:rPr lang="en-US" altLang="ko-KR" sz="1400" dirty="0"/>
              <a:t>A100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5</a:t>
            </a:r>
            <a:r>
              <a:rPr lang="ko-KR" altLang="en-US" sz="1400" dirty="0"/>
              <a:t>분이 걸린다</a:t>
            </a:r>
            <a:r>
              <a:rPr lang="en-US" altLang="ko-KR" sz="1400" dirty="0"/>
              <a:t>.(stable</a:t>
            </a:r>
            <a:r>
              <a:rPr lang="ko-KR" altLang="en-US" sz="1400" dirty="0"/>
              <a:t> </a:t>
            </a:r>
            <a:r>
              <a:rPr lang="en-US" altLang="ko-KR" sz="1400" dirty="0"/>
              <a:t>diffusion</a:t>
            </a:r>
            <a:r>
              <a:rPr lang="ko-KR" altLang="en-US" sz="1400" dirty="0"/>
              <a:t> 기준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i="1" dirty="0">
              <a:latin typeface="Cambria Math" panose="020405030504060302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474E6-28F7-9024-4CDF-BA357C91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65447"/>
            <a:ext cx="103632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8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1165</Words>
  <Application>Microsoft Office PowerPoint</Application>
  <PresentationFormat>와이드스크린</PresentationFormat>
  <Paragraphs>269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SimHei</vt:lpstr>
      <vt:lpstr>Söhne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최유민[ 학부재학 / 기계공학부 ]</dc:creator>
  <cp:lastModifiedBy>최유민[ 학부재학 / 기계공학부 ]</cp:lastModifiedBy>
  <cp:revision>1</cp:revision>
  <dcterms:created xsi:type="dcterms:W3CDTF">2023-08-09T15:29:24Z</dcterms:created>
  <dcterms:modified xsi:type="dcterms:W3CDTF">2023-08-18T00:12:25Z</dcterms:modified>
</cp:coreProperties>
</file>